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3"/>
  </p:notesMasterIdLst>
  <p:handoutMasterIdLst>
    <p:handoutMasterId r:id="rId84"/>
  </p:handoutMasterIdLst>
  <p:sldIdLst>
    <p:sldId id="256" r:id="rId2"/>
    <p:sldId id="257" r:id="rId3"/>
    <p:sldId id="258" r:id="rId4"/>
    <p:sldId id="259" r:id="rId5"/>
    <p:sldId id="260" r:id="rId6"/>
    <p:sldId id="261" r:id="rId7"/>
    <p:sldId id="329" r:id="rId8"/>
    <p:sldId id="330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31" r:id="rId56"/>
    <p:sldId id="309" r:id="rId57"/>
    <p:sldId id="310" r:id="rId58"/>
    <p:sldId id="332" r:id="rId59"/>
    <p:sldId id="333" r:id="rId60"/>
    <p:sldId id="311" r:id="rId61"/>
    <p:sldId id="312" r:id="rId62"/>
    <p:sldId id="313" r:id="rId63"/>
    <p:sldId id="314" r:id="rId64"/>
    <p:sldId id="315" r:id="rId65"/>
    <p:sldId id="336" r:id="rId66"/>
    <p:sldId id="316" r:id="rId67"/>
    <p:sldId id="317" r:id="rId68"/>
    <p:sldId id="334" r:id="rId69"/>
    <p:sldId id="318" r:id="rId70"/>
    <p:sldId id="319" r:id="rId71"/>
    <p:sldId id="335" r:id="rId72"/>
    <p:sldId id="320" r:id="rId73"/>
    <p:sldId id="321" r:id="rId74"/>
    <p:sldId id="322" r:id="rId75"/>
    <p:sldId id="323" r:id="rId76"/>
    <p:sldId id="324" r:id="rId77"/>
    <p:sldId id="325" r:id="rId78"/>
    <p:sldId id="326" r:id="rId79"/>
    <p:sldId id="328" r:id="rId80"/>
    <p:sldId id="327" r:id="rId81"/>
    <p:sldId id="337" r:id="rId82"/>
  </p:sldIdLst>
  <p:sldSz cx="10080625" cy="7559675"/>
  <p:notesSz cx="7559675" cy="10691813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6466" autoAdjust="0"/>
  </p:normalViewPr>
  <p:slideViewPr>
    <p:cSldViewPr snapToGrid="0">
      <p:cViewPr varScale="1">
        <p:scale>
          <a:sx n="46" d="100"/>
          <a:sy n="46" d="100"/>
        </p:scale>
        <p:origin x="-547" y="-82"/>
      </p:cViewPr>
      <p:guideLst>
        <p:guide orient="horz" pos="2381"/>
        <p:guide pos="317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notesMaster" Target="notesMasters/notesMaster1.xml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s-ES" sz="14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Mangal" pitchFamily="2"/>
            </a:endParaRPr>
          </a:p>
        </p:txBody>
      </p:sp>
      <p:sp>
        <p:nvSpPr>
          <p:cNvPr id="3" name="Espaço Reservado para Data 2"/>
          <p:cNvSpPr txBox="1">
            <a:spLocks noGrp="1"/>
          </p:cNvSpPr>
          <p:nvPr>
            <p:ph type="dt" sz="quarter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noAutofit/>
          </a:bodyPr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s-ES" sz="14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Mangal" pitchFamily="2"/>
            </a:endParaRPr>
          </a:p>
        </p:txBody>
      </p:sp>
      <p:sp>
        <p:nvSpPr>
          <p:cNvPr id="4" name="Espaço Reservado para Rodapé 3"/>
          <p:cNvSpPr txBox="1">
            <a:spLocks noGrp="1"/>
          </p:cNvSpPr>
          <p:nvPr>
            <p:ph type="ftr" sz="quarte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b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s-ES" sz="14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Mangal" pitchFamily="2"/>
            </a:endParaRPr>
          </a:p>
        </p:txBody>
      </p:sp>
      <p:sp>
        <p:nvSpPr>
          <p:cNvPr id="5" name="Espaço Reservado para Número de Slide 4"/>
          <p:cNvSpPr txBox="1">
            <a:spLocks noGrp="1"/>
          </p:cNvSpPr>
          <p:nvPr>
            <p:ph type="sldNum" sz="quarter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b" anchorCtr="0" compatLnSpc="0">
            <a:noAutofit/>
          </a:bodyPr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fld id="{4040A597-4F84-41DA-98ED-C964FFC93588}" type="slidenum">
              <a:t>‹nº›</a:t>
            </a:fld>
            <a:endParaRPr lang="es-ES" sz="14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Mangal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54468411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 idx="2"/>
          </p:nvPr>
        </p:nvSpPr>
        <p:spPr>
          <a:xfrm>
            <a:off x="1107000" y="812520"/>
            <a:ext cx="5345280" cy="4008959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3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4" name="Espaço Reservado para Cabeçalho 3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rtl="0" hangingPunct="0">
              <a:buNone/>
              <a:tabLst/>
              <a:defRPr lang="es-ES" sz="1400" kern="1200">
                <a:latin typeface="Liberation Serif" pitchFamily="18"/>
                <a:ea typeface="Segoe UI" pitchFamily="2"/>
                <a:cs typeface="Tahoma" pitchFamily="2"/>
              </a:defRPr>
            </a:lvl1pPr>
          </a:lstStyle>
          <a:p>
            <a:pPr lvl="0"/>
            <a:endParaRPr lang="es-ES"/>
          </a:p>
        </p:txBody>
      </p:sp>
      <p:sp>
        <p:nvSpPr>
          <p:cNvPr id="5" name="Espaço Reservado para Data 4"/>
          <p:cNvSpPr txBox="1"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algn="r" rtl="0" hangingPunct="0">
              <a:buNone/>
              <a:tabLst/>
              <a:defRPr lang="es-ES" sz="1400" kern="1200">
                <a:latin typeface="Liberation Serif" pitchFamily="18"/>
                <a:ea typeface="Segoe UI" pitchFamily="2"/>
                <a:cs typeface="Tahoma" pitchFamily="2"/>
              </a:defRPr>
            </a:lvl1pPr>
          </a:lstStyle>
          <a:p>
            <a:pPr lvl="0"/>
            <a:endParaRPr lang="es-ES"/>
          </a:p>
        </p:txBody>
      </p:sp>
      <p:sp>
        <p:nvSpPr>
          <p:cNvPr id="6" name="Espaço Reservado para Rodapé 5"/>
          <p:cNvSpPr txBox="1">
            <a:spLocks noGrp="1"/>
          </p:cNvSpPr>
          <p:nvPr>
            <p:ph type="ftr" sz="quarter" idx="4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>
            <a:lvl1pPr lvl="0" rtl="0" hangingPunct="0">
              <a:buNone/>
              <a:tabLst/>
              <a:defRPr lang="es-ES" sz="1400" kern="1200">
                <a:latin typeface="Liberation Serif" pitchFamily="18"/>
                <a:ea typeface="Segoe UI" pitchFamily="2"/>
                <a:cs typeface="Tahoma" pitchFamily="2"/>
              </a:defRPr>
            </a:lvl1pPr>
          </a:lstStyle>
          <a:p>
            <a:pPr lvl="0"/>
            <a:endParaRPr lang="es-ES"/>
          </a:p>
        </p:txBody>
      </p:sp>
      <p:sp>
        <p:nvSpPr>
          <p:cNvPr id="7" name="Espaço Reservado para Número de Slide 6"/>
          <p:cNvSpPr txBox="1">
            <a:spLocks noGrp="1"/>
          </p:cNvSpPr>
          <p:nvPr>
            <p:ph type="sldNum" sz="quarter" idx="5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>
            <a:lvl1pPr lvl="0" algn="r" rtl="0" hangingPunct="0">
              <a:buNone/>
              <a:tabLst/>
              <a:defRPr lang="es-ES" sz="1400" kern="1200">
                <a:latin typeface="Liberation Serif" pitchFamily="18"/>
                <a:ea typeface="Segoe UI" pitchFamily="2"/>
                <a:cs typeface="Tahoma" pitchFamily="2"/>
              </a:defRPr>
            </a:lvl1pPr>
          </a:lstStyle>
          <a:p>
            <a:pPr lvl="0"/>
            <a:fld id="{A081B131-A616-4C80-838F-F0FBCEF21A75}" type="slidenum"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833780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216000" marR="0" indent="-216000" rtl="0" hangingPunct="0">
      <a:tabLst/>
      <a:defRPr lang="es-ES" sz="2000" b="0" i="0" u="none" strike="noStrike" kern="1200" cap="none">
        <a:ln>
          <a:noFill/>
        </a:ln>
        <a:highlight>
          <a:scrgbClr r="0" g="0" b="0">
            <a:alpha val="0"/>
          </a:scrgbClr>
        </a:highlight>
        <a:latin typeface="Liberation Sans" pitchFamily="18"/>
        <a:ea typeface="Microsoft YaHei" pitchFamily="2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Número de Slide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74EDB682-F60E-4D01-B070-6FFC7754BA23}" type="slidenum">
              <a:t>1</a:t>
            </a:fld>
            <a:endParaRPr lang="es-ES"/>
          </a:p>
        </p:txBody>
      </p:sp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s-E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Número de Slide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A9561802-1007-4079-9B24-EA9A8A202533}" type="slidenum">
              <a:t>12</a:t>
            </a:fld>
            <a:endParaRPr lang="es-ES"/>
          </a:p>
        </p:txBody>
      </p:sp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s-E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Número de Slide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C81506E-5E43-4507-A87C-2FC3DFF1607F}" type="slidenum">
              <a:t>13</a:t>
            </a:fld>
            <a:endParaRPr lang="es-ES"/>
          </a:p>
        </p:txBody>
      </p:sp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s-E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Número de Slide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62C513D1-6791-4227-85B9-06E0CFE41E2D}" type="slidenum">
              <a:t>14</a:t>
            </a:fld>
            <a:endParaRPr lang="es-ES"/>
          </a:p>
        </p:txBody>
      </p:sp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s-E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Número de Slide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7CA837F2-27B6-41C5-842D-D45D51B30648}" type="slidenum">
              <a:t>15</a:t>
            </a:fld>
            <a:endParaRPr lang="es-ES"/>
          </a:p>
        </p:txBody>
      </p:sp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s-E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Número de Slide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EDCAD48D-0DBC-4FD5-9A74-5D66A768CF87}" type="slidenum">
              <a:t>16</a:t>
            </a:fld>
            <a:endParaRPr lang="es-ES"/>
          </a:p>
        </p:txBody>
      </p:sp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s-E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Número de Slide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0B73803-5EB4-4E24-A6EB-047F097C2AF9}" type="slidenum">
              <a:t>17</a:t>
            </a:fld>
            <a:endParaRPr lang="es-ES"/>
          </a:p>
        </p:txBody>
      </p:sp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s-E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Número de Slide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15D88C65-0A79-47D0-85DE-9431CCD796B8}" type="slidenum">
              <a:t>18</a:t>
            </a:fld>
            <a:endParaRPr lang="es-ES"/>
          </a:p>
        </p:txBody>
      </p:sp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Número de Slide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576B3FA6-C16B-4758-8E30-38742FA508F6}" type="slidenum">
              <a:t>19</a:t>
            </a:fld>
            <a:endParaRPr lang="es-ES"/>
          </a:p>
        </p:txBody>
      </p:sp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Número de Slide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26513AEC-0026-460B-8C79-8790CEC44561}" type="slidenum">
              <a:t>20</a:t>
            </a:fld>
            <a:endParaRPr lang="es-ES"/>
          </a:p>
        </p:txBody>
      </p:sp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Número de Slide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D8F4C7B-0769-419C-8251-B0D601C71EBB}" type="slidenum">
              <a:t>21</a:t>
            </a:fld>
            <a:endParaRPr lang="es-ES"/>
          </a:p>
        </p:txBody>
      </p:sp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Número de Slide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D9B9DBAF-50BB-4398-A3A1-E9BB9D8BB1A1}" type="slidenum">
              <a:t>2</a:t>
            </a:fld>
            <a:endParaRPr lang="es-ES"/>
          </a:p>
        </p:txBody>
      </p:sp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s-E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Número de Slide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AB12CE5C-0891-4219-A3EC-67E61A11D2D1}" type="slidenum">
              <a:t>22</a:t>
            </a:fld>
            <a:endParaRPr lang="es-ES"/>
          </a:p>
        </p:txBody>
      </p:sp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Número de Slide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F7FAC6BE-8A89-4EBA-B660-3C7252FF5A02}" type="slidenum">
              <a:t>23</a:t>
            </a:fld>
            <a:endParaRPr lang="es-ES"/>
          </a:p>
        </p:txBody>
      </p:sp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Número de Slide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3CDC6FBC-DAB7-4EA1-B3ED-62E65270989F}" type="slidenum">
              <a:t>24</a:t>
            </a:fld>
            <a:endParaRPr lang="es-ES"/>
          </a:p>
        </p:txBody>
      </p:sp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Número de Slide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5F7C1A39-6AB6-468F-80F4-9CF387B887BD}" type="slidenum">
              <a:t>25</a:t>
            </a:fld>
            <a:endParaRPr lang="es-ES"/>
          </a:p>
        </p:txBody>
      </p:sp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Número de Slide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B7DDF300-4516-4421-AA79-0CE192228959}" type="slidenum">
              <a:t>26</a:t>
            </a:fld>
            <a:endParaRPr lang="es-ES"/>
          </a:p>
        </p:txBody>
      </p:sp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Número de Slide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930DBAAA-72C0-4FB3-B295-0D3145B7165E}" type="slidenum">
              <a:t>27</a:t>
            </a:fld>
            <a:endParaRPr lang="es-ES"/>
          </a:p>
        </p:txBody>
      </p:sp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Número de Slide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F6449E8B-17EF-4D19-8F49-982ABC49AA5E}" type="slidenum">
              <a:t>28</a:t>
            </a:fld>
            <a:endParaRPr lang="es-ES"/>
          </a:p>
        </p:txBody>
      </p:sp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Número de Slide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955D0B2C-2E8C-404A-BBB4-BC5CA7AFA2AE}" type="slidenum">
              <a:t>29</a:t>
            </a:fld>
            <a:endParaRPr lang="es-ES"/>
          </a:p>
        </p:txBody>
      </p:sp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Número de Slide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B7D229E2-1153-47A5-B302-900F62E31FD5}" type="slidenum">
              <a:t>30</a:t>
            </a:fld>
            <a:endParaRPr lang="es-ES"/>
          </a:p>
        </p:txBody>
      </p:sp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Número de Slide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ECD39CB2-9514-409B-A5BD-ACC77B9FACA9}" type="slidenum">
              <a:t>31</a:t>
            </a:fld>
            <a:endParaRPr lang="es-ES"/>
          </a:p>
        </p:txBody>
      </p:sp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Número de Slide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E472FB31-1664-489A-9609-0AE99EF940A8}" type="slidenum">
              <a:t>3</a:t>
            </a:fld>
            <a:endParaRPr lang="es-ES"/>
          </a:p>
        </p:txBody>
      </p:sp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s-E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Número de Slide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EFA21E22-17E4-42E4-85A3-FD25AD76BC39}" type="slidenum">
              <a:t>32</a:t>
            </a:fld>
            <a:endParaRPr lang="es-ES"/>
          </a:p>
        </p:txBody>
      </p:sp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Número de Slide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1C562FB0-E6AD-4918-BCC5-FF2576803FB2}" type="slidenum">
              <a:t>33</a:t>
            </a:fld>
            <a:endParaRPr lang="es-ES"/>
          </a:p>
        </p:txBody>
      </p:sp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Número de Slide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21213888-F124-4E58-A75D-52F99D5473E4}" type="slidenum">
              <a:t>34</a:t>
            </a:fld>
            <a:endParaRPr lang="es-ES"/>
          </a:p>
        </p:txBody>
      </p:sp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Número de Slide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18CFAD60-A141-485A-9554-DCFED6E88B79}" type="slidenum">
              <a:t>35</a:t>
            </a:fld>
            <a:endParaRPr lang="es-ES"/>
          </a:p>
        </p:txBody>
      </p:sp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Número de Slide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392D9848-0819-4C13-B8ED-CD49E06E874A}" type="slidenum">
              <a:t>36</a:t>
            </a:fld>
            <a:endParaRPr lang="es-ES"/>
          </a:p>
        </p:txBody>
      </p:sp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Número de Slide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D8F6DE0E-7528-4382-856F-C1697D05DE9D}" type="slidenum">
              <a:t>37</a:t>
            </a:fld>
            <a:endParaRPr lang="es-ES"/>
          </a:p>
        </p:txBody>
      </p:sp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Número de Slide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6CAAB92-B26D-4D4E-941C-823588A7C660}" type="slidenum">
              <a:t>38</a:t>
            </a:fld>
            <a:endParaRPr lang="es-ES"/>
          </a:p>
        </p:txBody>
      </p:sp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Número de Slide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359DA30A-B3C2-4249-ACC5-FD20617FED93}" type="slidenum">
              <a:t>39</a:t>
            </a:fld>
            <a:endParaRPr lang="es-ES"/>
          </a:p>
        </p:txBody>
      </p:sp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Número de Slide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61C0D9C8-96A5-461E-A9B8-B6AA93CBD7EE}" type="slidenum">
              <a:t>40</a:t>
            </a:fld>
            <a:endParaRPr lang="es-ES"/>
          </a:p>
        </p:txBody>
      </p:sp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Número de Slide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0737B868-4789-4E1A-B97A-0D74AFBEE6AC}" type="slidenum">
              <a:t>41</a:t>
            </a:fld>
            <a:endParaRPr lang="es-ES"/>
          </a:p>
        </p:txBody>
      </p:sp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Número de Slide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F950ECFE-2FB7-4695-9184-329B7B691944}" type="slidenum">
              <a:t>4</a:t>
            </a:fld>
            <a:endParaRPr lang="es-ES"/>
          </a:p>
        </p:txBody>
      </p:sp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Número de Slide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3C3171CD-45EA-4602-A2D6-C12E9F40B357}" type="slidenum">
              <a:t>42</a:t>
            </a:fld>
            <a:endParaRPr lang="es-ES"/>
          </a:p>
        </p:txBody>
      </p:sp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Número de Slide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DAB99ADE-726B-421B-8AF9-ACF9A9CEA53C}" type="slidenum">
              <a:t>43</a:t>
            </a:fld>
            <a:endParaRPr lang="es-ES"/>
          </a:p>
        </p:txBody>
      </p:sp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Número de Slide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C41C5A90-5A07-48E3-9BB2-781AEA03C0E6}" type="slidenum">
              <a:t>44</a:t>
            </a:fld>
            <a:endParaRPr lang="es-ES"/>
          </a:p>
        </p:txBody>
      </p:sp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Número de Slide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179F6AB-35C3-4078-A611-4079E550EF35}" type="slidenum">
              <a:t>45</a:t>
            </a:fld>
            <a:endParaRPr lang="es-ES"/>
          </a:p>
        </p:txBody>
      </p:sp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Número de Slide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2F80B2A7-DB78-4EBD-B2FA-CE8EECB6BB3C}" type="slidenum">
              <a:t>46</a:t>
            </a:fld>
            <a:endParaRPr lang="es-ES"/>
          </a:p>
        </p:txBody>
      </p:sp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Número de Slide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D25DC0C3-D686-41BA-88FB-25A241D7916B}" type="slidenum">
              <a:t>47</a:t>
            </a:fld>
            <a:endParaRPr lang="es-ES"/>
          </a:p>
        </p:txBody>
      </p:sp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Número de Slide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03081004-8C80-4F52-9836-0011BED62CE5}" type="slidenum">
              <a:t>48</a:t>
            </a:fld>
            <a:endParaRPr lang="es-ES"/>
          </a:p>
        </p:txBody>
      </p:sp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Número de Slide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29F6B66D-6714-483D-B3E3-E2BF51D39631}" type="slidenum">
              <a:t>49</a:t>
            </a:fld>
            <a:endParaRPr lang="es-ES"/>
          </a:p>
        </p:txBody>
      </p:sp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Número de Slide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080ADE25-B9A9-4BD3-A35E-A5DB7010569C}" type="slidenum">
              <a:t>50</a:t>
            </a:fld>
            <a:endParaRPr lang="es-ES"/>
          </a:p>
        </p:txBody>
      </p:sp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Número de Slide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BFB16F61-E71E-4DEB-AB16-8E2A9B22BC59}" type="slidenum">
              <a:t>51</a:t>
            </a:fld>
            <a:endParaRPr lang="es-ES"/>
          </a:p>
        </p:txBody>
      </p:sp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Número de Slide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792D9A33-AE60-4797-BB80-E50B7F64C83F}" type="slidenum">
              <a:t>5</a:t>
            </a:fld>
            <a:endParaRPr lang="es-ES"/>
          </a:p>
        </p:txBody>
      </p:sp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Número de Slide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0E6FAD1A-50F3-419E-AEC2-0DBCD2416983}" type="slidenum">
              <a:t>52</a:t>
            </a:fld>
            <a:endParaRPr lang="es-ES"/>
          </a:p>
        </p:txBody>
      </p:sp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Número de Slide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9F0879AB-FFBF-4EFE-AAEC-A3E359708FF9}" type="slidenum">
              <a:t>53</a:t>
            </a:fld>
            <a:endParaRPr lang="es-ES"/>
          </a:p>
        </p:txBody>
      </p:sp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Número de Slide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BC0FBEFE-4CF4-437E-A7B1-F5272DB1699F}" type="slidenum">
              <a:t>54</a:t>
            </a:fld>
            <a:endParaRPr lang="es-ES"/>
          </a:p>
        </p:txBody>
      </p:sp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Número de Slide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BD5267CC-0C53-4731-8C7D-668E750308D0}" type="slidenum">
              <a:t>56</a:t>
            </a:fld>
            <a:endParaRPr lang="es-ES"/>
          </a:p>
        </p:txBody>
      </p:sp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Número de Slide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0D1B03A6-C7FE-4AD5-9A11-5C8A7E01D810}" type="slidenum">
              <a:t>57</a:t>
            </a:fld>
            <a:endParaRPr lang="es-ES"/>
          </a:p>
        </p:txBody>
      </p:sp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Número de Slide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ACFD9A72-5CD8-436E-83EA-B4EB1B1B555F}" type="slidenum">
              <a:t>60</a:t>
            </a:fld>
            <a:endParaRPr lang="es-ES"/>
          </a:p>
        </p:txBody>
      </p:sp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Número de Slide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3B3FF136-4792-4278-8E96-5CBE48D317EC}" type="slidenum">
              <a:t>61</a:t>
            </a:fld>
            <a:endParaRPr lang="es-ES"/>
          </a:p>
        </p:txBody>
      </p:sp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Número de Slide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962E9808-A59E-48EE-B1C0-972146E098E3}" type="slidenum">
              <a:t>62</a:t>
            </a:fld>
            <a:endParaRPr lang="es-ES"/>
          </a:p>
        </p:txBody>
      </p:sp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Número de Slide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3222974-1961-475E-92A0-61A3F4EEE7D4}" type="slidenum">
              <a:t>63</a:t>
            </a:fld>
            <a:endParaRPr lang="es-ES"/>
          </a:p>
        </p:txBody>
      </p:sp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Número de Slide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64318DB-5220-4DE3-953F-C716BFFAD3C2}" type="slidenum">
              <a:t>64</a:t>
            </a:fld>
            <a:endParaRPr lang="es-ES"/>
          </a:p>
        </p:txBody>
      </p:sp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Número de Slide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D979E47-79C9-4AF0-9A98-04E3E4759895}" type="slidenum">
              <a:t>6</a:t>
            </a:fld>
            <a:endParaRPr lang="es-ES"/>
          </a:p>
        </p:txBody>
      </p:sp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s-E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Número de Slide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F50CB27A-27B9-47FE-B44A-A66C70E7025C}" type="slidenum">
              <a:t>66</a:t>
            </a:fld>
            <a:endParaRPr lang="es-ES"/>
          </a:p>
        </p:txBody>
      </p:sp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Número de Slide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7A162489-45E1-46F6-B98C-5A6076240F97}" type="slidenum">
              <a:t>67</a:t>
            </a:fld>
            <a:endParaRPr lang="es-ES"/>
          </a:p>
        </p:txBody>
      </p:sp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Número de Slide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960E98AE-D859-4A12-B6A2-DB5B5010C104}" type="slidenum">
              <a:t>69</a:t>
            </a:fld>
            <a:endParaRPr lang="es-ES"/>
          </a:p>
        </p:txBody>
      </p:sp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Número de Slide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4E118D7-8B10-4296-9E76-271EF4008DE8}" type="slidenum">
              <a:t>70</a:t>
            </a:fld>
            <a:endParaRPr lang="es-ES"/>
          </a:p>
        </p:txBody>
      </p:sp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Número de Slide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113C38BA-DD8B-4E50-917F-8D1A2859EC5C}" type="slidenum">
              <a:t>72</a:t>
            </a:fld>
            <a:endParaRPr lang="es-ES"/>
          </a:p>
        </p:txBody>
      </p:sp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Número de Slide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D6340A4-AC25-4109-91D9-E8E2BCDA2318}" type="slidenum">
              <a:t>73</a:t>
            </a:fld>
            <a:endParaRPr lang="es-ES"/>
          </a:p>
        </p:txBody>
      </p:sp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s-ES" dirty="0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Número de Slide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0337CB07-25AA-4800-A0F2-8193481665C8}" type="slidenum">
              <a:t>74</a:t>
            </a:fld>
            <a:endParaRPr lang="es-ES"/>
          </a:p>
        </p:txBody>
      </p:sp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Número de Slide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335A3B04-7E93-429D-AC78-A91ED7BD039F}" type="slidenum">
              <a:t>75</a:t>
            </a:fld>
            <a:endParaRPr lang="es-ES"/>
          </a:p>
        </p:txBody>
      </p:sp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Número de Slide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23113975-AA8F-4751-A421-F881358E8DF9}" type="slidenum">
              <a:t>76</a:t>
            </a:fld>
            <a:endParaRPr lang="es-ES"/>
          </a:p>
        </p:txBody>
      </p:sp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Número de Slide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A5AEFA79-7E68-485E-A857-75471F9C2C6E}" type="slidenum">
              <a:t>77</a:t>
            </a:fld>
            <a:endParaRPr lang="es-ES"/>
          </a:p>
        </p:txBody>
      </p:sp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Número de Slide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D918F09A-9332-4F17-B398-B0548264B89C}" type="slidenum">
              <a:t>9</a:t>
            </a:fld>
            <a:endParaRPr lang="es-ES"/>
          </a:p>
        </p:txBody>
      </p:sp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s-E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Número de Slide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C62AB521-25FE-47BA-8C65-AD60BEF48A6A}" type="slidenum">
              <a:t>78</a:t>
            </a:fld>
            <a:endParaRPr lang="es-ES"/>
          </a:p>
        </p:txBody>
      </p:sp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Número de Slide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EE184F1B-4A36-4A2C-88EA-BDCAF4E89CC8}" type="slidenum">
              <a:t>79</a:t>
            </a:fld>
            <a:endParaRPr lang="es-ES"/>
          </a:p>
        </p:txBody>
      </p:sp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Número de Slide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9FD02579-5A90-47FA-A136-E92E4EA4611E}" type="slidenum">
              <a:t>80</a:t>
            </a:fld>
            <a:endParaRPr lang="es-ES"/>
          </a:p>
        </p:txBody>
      </p:sp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Número de Slide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357519F0-1AC2-4CF8-B95E-1387AF986BE1}" type="slidenum">
              <a:t>10</a:t>
            </a:fld>
            <a:endParaRPr lang="es-ES"/>
          </a:p>
        </p:txBody>
      </p:sp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s-E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Número de Slide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A91002C5-D54F-44EB-BDA9-73563A59B35B}" type="slidenum">
              <a:t>11</a:t>
            </a:fld>
            <a:endParaRPr lang="es-ES"/>
          </a:p>
        </p:txBody>
      </p:sp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s-E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260475" y="1236663"/>
            <a:ext cx="7559675" cy="2632075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260475" y="3970338"/>
            <a:ext cx="7559675" cy="18256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s-ES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s-ES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03B6EBE-ECF5-48DF-8DA8-1CBAB66D8225}" type="slidenum"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410442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s-ES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s-ES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8D24565-4889-4B61-843B-90BDB1977CF2}" type="slidenum"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495718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7308850" y="301625"/>
            <a:ext cx="2266950" cy="5851525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503238" y="301625"/>
            <a:ext cx="6653212" cy="5851525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s-ES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s-ES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02F1AFD-D431-414A-ABE5-EF375FCBF87A}" type="slidenum"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028341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s-ES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s-ES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0DABCF3-90C0-470F-A117-B1173FAFE505}" type="slidenum"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198038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7388" y="1884363"/>
            <a:ext cx="8694737" cy="31448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87388" y="5059363"/>
            <a:ext cx="8694737" cy="16525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s-ES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s-ES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4CD91770-BAFD-475B-84C5-4032FC371E72}" type="slidenum"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605582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503238" y="1768475"/>
            <a:ext cx="4459287" cy="4384675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5114925" y="1768475"/>
            <a:ext cx="4460875" cy="4384675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s-ES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s-ES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B24CCA8-CF65-4E69-93E6-E60B9E52BC90}" type="slidenum"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878985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93738" y="403225"/>
            <a:ext cx="8694737" cy="1460500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93738" y="1852613"/>
            <a:ext cx="4265612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93738" y="2760663"/>
            <a:ext cx="4265612" cy="4062412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5103813" y="1852613"/>
            <a:ext cx="4284662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5103813" y="2760663"/>
            <a:ext cx="4284662" cy="4062412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s-ES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s-ES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D07913F-A1BA-40F4-81BD-490AB82C281C}" type="slidenum"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802650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s-ES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s-ES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0D71826-919F-4801-A381-2F56F20D2318}" type="slidenum"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578371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s-ES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s-ES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D78CFF6-EE9A-42E5-B36A-91D1ADA982C8}" type="slidenum"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43674734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93738" y="503238"/>
            <a:ext cx="325120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286250" y="1089025"/>
            <a:ext cx="5102225" cy="53721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693738" y="2268538"/>
            <a:ext cx="325120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s-ES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s-ES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D7779CA-D1AD-4104-B600-E00A9DB7BB4D}" type="slidenum"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494203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93738" y="503238"/>
            <a:ext cx="325120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4286250" y="1089025"/>
            <a:ext cx="5102225" cy="5372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693738" y="2268538"/>
            <a:ext cx="325120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s-ES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s-ES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ED4147D-2F2C-4676-AA1D-EC0ECB54A06E}" type="slidenum"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68793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7000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 txBox="1">
            <a:spLocks noGrp="1"/>
          </p:cNvSpPr>
          <p:nvPr>
            <p:ph type="title"/>
          </p:nvPr>
        </p:nvSpPr>
        <p:spPr>
          <a:xfrm>
            <a:off x="503999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endParaRPr lang="es-ES"/>
          </a:p>
        </p:txBody>
      </p:sp>
      <p:sp>
        <p:nvSpPr>
          <p:cNvPr id="3" name="Espaço Reservado para Texto 2"/>
          <p:cNvSpPr txBox="1">
            <a:spLocks noGrp="1"/>
          </p:cNvSpPr>
          <p:nvPr>
            <p:ph type="body" idx="1"/>
          </p:nvPr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s-ES"/>
          </a:p>
        </p:txBody>
      </p:sp>
      <p:sp>
        <p:nvSpPr>
          <p:cNvPr id="4" name="Espaço Reservado para Data 3"/>
          <p:cNvSpPr txBox="1">
            <a:spLocks noGrp="1"/>
          </p:cNvSpPr>
          <p:nvPr>
            <p:ph type="dt" sz="half" idx="2"/>
          </p:nvPr>
        </p:nvSpPr>
        <p:spPr>
          <a:xfrm>
            <a:off x="503999" y="6887160"/>
            <a:ext cx="234828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rtl="0" hangingPunct="0">
              <a:buNone/>
              <a:tabLst/>
              <a:defRPr lang="es-ES" sz="1400" kern="1200">
                <a:latin typeface="Liberation Serif" pitchFamily="18"/>
                <a:ea typeface="Segoe UI" pitchFamily="2"/>
                <a:cs typeface="Tahoma" pitchFamily="2"/>
              </a:defRPr>
            </a:lvl1pPr>
          </a:lstStyle>
          <a:p>
            <a:pPr lvl="0"/>
            <a:endParaRPr lang="es-ES"/>
          </a:p>
        </p:txBody>
      </p:sp>
      <p:sp>
        <p:nvSpPr>
          <p:cNvPr id="5" name="Espaço Reservado para Rodapé 4"/>
          <p:cNvSpPr txBox="1">
            <a:spLocks noGrp="1"/>
          </p:cNvSpPr>
          <p:nvPr>
            <p:ph type="ftr" sz="quarter" idx="3"/>
          </p:nvPr>
        </p:nvSpPr>
        <p:spPr>
          <a:xfrm>
            <a:off x="3447360" y="6887160"/>
            <a:ext cx="319500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algn="ctr" rtl="0" hangingPunct="0">
              <a:buNone/>
              <a:tabLst/>
              <a:defRPr lang="es-ES" sz="1400" kern="1200">
                <a:latin typeface="Liberation Serif" pitchFamily="18"/>
                <a:ea typeface="Segoe UI" pitchFamily="2"/>
                <a:cs typeface="Tahoma" pitchFamily="2"/>
              </a:defRPr>
            </a:lvl1pPr>
          </a:lstStyle>
          <a:p>
            <a:pPr lvl="0"/>
            <a:endParaRPr lang="es-ES"/>
          </a:p>
        </p:txBody>
      </p:sp>
      <p:sp>
        <p:nvSpPr>
          <p:cNvPr id="6" name="Espaço Reservado para Número de Slide 5"/>
          <p:cNvSpPr txBox="1">
            <a:spLocks noGrp="1"/>
          </p:cNvSpPr>
          <p:nvPr>
            <p:ph type="sldNum" sz="quarter" idx="4"/>
          </p:nvPr>
        </p:nvSpPr>
        <p:spPr>
          <a:xfrm>
            <a:off x="7227360" y="6887160"/>
            <a:ext cx="234828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algn="r" rtl="0" hangingPunct="0">
              <a:buNone/>
              <a:tabLst/>
              <a:defRPr lang="es-ES" sz="1400" kern="1200">
                <a:latin typeface="Liberation Serif" pitchFamily="18"/>
                <a:ea typeface="Segoe UI" pitchFamily="2"/>
                <a:cs typeface="Tahoma" pitchFamily="2"/>
              </a:defRPr>
            </a:lvl1pPr>
          </a:lstStyle>
          <a:p>
            <a:pPr lvl="0"/>
            <a:fld id="{112C530F-1DCA-4931-89C9-8719C447FC2E}" type="slidenum">
              <a:t>‹nº›</a:t>
            </a:fld>
            <a:endParaRPr 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hangingPunct="0">
        <a:tabLst/>
        <a:defRPr lang="es-ES" sz="44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Liberation Sans" pitchFamily="18"/>
          <a:ea typeface="Microsoft YaHei" pitchFamily="2"/>
        </a:defRPr>
      </a:lvl1pPr>
    </p:titleStyle>
    <p:bodyStyle>
      <a:lvl1pPr marL="0" marR="0" indent="0" rtl="0" hangingPunct="0">
        <a:spcBef>
          <a:spcPts val="1417"/>
        </a:spcBef>
        <a:spcAft>
          <a:spcPts val="0"/>
        </a:spcAft>
        <a:tabLst/>
        <a:defRPr lang="es-ES" sz="32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Liberation Sans" pitchFamily="18"/>
          <a:ea typeface="Microsoft YaHei" pitchFamily="2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5.jpeg"/><Relationship Id="rId4" Type="http://schemas.openxmlformats.org/officeDocument/2006/relationships/image" Target="../media/image54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6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ssetstore.unity3d.com/" TargetMode="External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ítulo 1"/>
          <p:cNvSpPr txBox="1">
            <a:spLocks noGrp="1"/>
          </p:cNvSpPr>
          <p:nvPr>
            <p:ph type="subTitle" idx="4294967295"/>
          </p:nvPr>
        </p:nvSpPr>
        <p:spPr>
          <a:xfrm>
            <a:off x="304800" y="4377370"/>
            <a:ext cx="9072563" cy="2021066"/>
          </a:xfrm>
        </p:spPr>
        <p:txBody>
          <a:bodyPr anchor="ctr">
            <a:spAutoFit/>
          </a:bodyPr>
          <a:lstStyle/>
          <a:p>
            <a:pPr lvl="0" algn="ctr"/>
            <a:r>
              <a:rPr lang="es-ES" sz="3600" dirty="0" err="1"/>
              <a:t>Desenvolvimento</a:t>
            </a:r>
            <a:r>
              <a:rPr lang="es-ES" sz="3600" dirty="0"/>
              <a:t> de </a:t>
            </a:r>
            <a:r>
              <a:rPr lang="es-ES" sz="3600" dirty="0" err="1"/>
              <a:t>Videojogos</a:t>
            </a:r>
            <a:endParaRPr lang="es-ES" sz="3600" dirty="0"/>
          </a:p>
          <a:p>
            <a:pPr lvl="0" algn="ctr"/>
            <a:endParaRPr lang="es-ES" sz="3600" dirty="0"/>
          </a:p>
          <a:p>
            <a:pPr lvl="0" algn="ctr"/>
            <a:r>
              <a:rPr lang="es-ES" sz="3600" dirty="0" err="1"/>
              <a:t>Introdução</a:t>
            </a:r>
            <a:endParaRPr lang="es-ES" sz="3600" dirty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6984" y="262288"/>
            <a:ext cx="3828193" cy="382819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 noGrp="1"/>
          </p:cNvSpPr>
          <p:nvPr>
            <p:ph type="title" idx="4294967295"/>
          </p:nvPr>
        </p:nvSpPr>
        <p:spPr>
          <a:xfrm>
            <a:off x="503999" y="593846"/>
            <a:ext cx="9071640" cy="677108"/>
          </a:xfrm>
        </p:spPr>
        <p:txBody>
          <a:bodyPr>
            <a:spAutoFit/>
          </a:bodyPr>
          <a:lstStyle/>
          <a:p>
            <a:pPr lvl="0"/>
            <a:r>
              <a:rPr lang="es-ES" dirty="0"/>
              <a:t>Criar </a:t>
            </a:r>
            <a:r>
              <a:rPr lang="es-ES" dirty="0" err="1"/>
              <a:t>um</a:t>
            </a:r>
            <a:r>
              <a:rPr lang="es-ES" dirty="0"/>
              <a:t> </a:t>
            </a:r>
            <a:r>
              <a:rPr lang="es-ES" dirty="0" err="1"/>
              <a:t>projeto</a:t>
            </a:r>
            <a:endParaRPr lang="es-ES" dirty="0"/>
          </a:p>
        </p:txBody>
      </p:sp>
      <p:pic>
        <p:nvPicPr>
          <p:cNvPr id="3" name="Imagem 2">
            <a:extLst/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27600" y="2217599"/>
            <a:ext cx="9646920" cy="32155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 noGrp="1"/>
          </p:cNvSpPr>
          <p:nvPr>
            <p:ph type="title" idx="4294967295"/>
          </p:nvPr>
        </p:nvSpPr>
        <p:spPr>
          <a:xfrm>
            <a:off x="503999" y="593846"/>
            <a:ext cx="9071640" cy="677108"/>
          </a:xfrm>
        </p:spPr>
        <p:txBody>
          <a:bodyPr>
            <a:spAutoFit/>
          </a:bodyPr>
          <a:lstStyle/>
          <a:p>
            <a:pPr lvl="0"/>
            <a:r>
              <a:rPr lang="es-ES" dirty="0"/>
              <a:t>Criar </a:t>
            </a:r>
            <a:r>
              <a:rPr lang="es-ES" dirty="0" err="1"/>
              <a:t>um</a:t>
            </a:r>
            <a:r>
              <a:rPr lang="es-ES" dirty="0"/>
              <a:t> </a:t>
            </a:r>
            <a:r>
              <a:rPr lang="es-ES" dirty="0" err="1"/>
              <a:t>Projeto</a:t>
            </a:r>
            <a:endParaRPr lang="es-ES" dirty="0"/>
          </a:p>
        </p:txBody>
      </p:sp>
      <p:pic>
        <p:nvPicPr>
          <p:cNvPr id="3" name="Imagem 2">
            <a:extLst/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28680" y="1512720"/>
            <a:ext cx="9103320" cy="56908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 noGrp="1"/>
          </p:cNvSpPr>
          <p:nvPr>
            <p:ph type="title" idx="4294967295"/>
          </p:nvPr>
        </p:nvSpPr>
        <p:spPr>
          <a:xfrm>
            <a:off x="504359" y="33840"/>
            <a:ext cx="9071640" cy="758160"/>
          </a:xfrm>
        </p:spPr>
        <p:txBody>
          <a:bodyPr/>
          <a:lstStyle/>
          <a:p>
            <a:pPr lvl="0"/>
            <a:r>
              <a:rPr lang="es-ES" dirty="0" err="1"/>
              <a:t>Janelas</a:t>
            </a:r>
            <a:r>
              <a:rPr lang="es-ES" dirty="0"/>
              <a:t> de Unity3D</a:t>
            </a:r>
          </a:p>
        </p:txBody>
      </p:sp>
      <p:pic>
        <p:nvPicPr>
          <p:cNvPr id="3" name="Imagem 2">
            <a:extLst/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0" y="864000"/>
            <a:ext cx="10079640" cy="66052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 noGrp="1"/>
          </p:cNvSpPr>
          <p:nvPr>
            <p:ph type="title" idx="4294967295"/>
          </p:nvPr>
        </p:nvSpPr>
        <p:spPr/>
        <p:txBody>
          <a:bodyPr>
            <a:spAutoFit/>
          </a:bodyPr>
          <a:lstStyle/>
          <a:p>
            <a:pPr lvl="0"/>
            <a:r>
              <a:rPr lang="es-ES" b="1"/>
              <a:t>Unity 3D</a:t>
            </a:r>
          </a:p>
        </p:txBody>
      </p:sp>
      <p:pic>
        <p:nvPicPr>
          <p:cNvPr id="3" name="Imagem 2">
            <a:extLst/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59040" y="1629360"/>
            <a:ext cx="9876960" cy="55706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/>
          <p:cNvSpPr txBox="1">
            <a:spLocks noGrp="1"/>
          </p:cNvSpPr>
          <p:nvPr>
            <p:ph type="body" idx="4294967295"/>
          </p:nvPr>
        </p:nvSpPr>
        <p:spPr>
          <a:xfrm>
            <a:off x="2964873" y="1087560"/>
            <a:ext cx="7115751" cy="5752440"/>
          </a:xfrm>
        </p:spPr>
        <p:txBody>
          <a:bodyPr/>
          <a:lstStyle/>
          <a:p>
            <a:pPr lvl="0">
              <a:buSzPct val="45000"/>
              <a:buFont typeface="StarSymbol"/>
              <a:buChar char="●"/>
            </a:pPr>
            <a:r>
              <a:rPr lang="es-ES" b="1" dirty="0"/>
              <a:t>Project:</a:t>
            </a:r>
          </a:p>
          <a:p>
            <a:pPr lvl="0">
              <a:buSzPct val="45000"/>
              <a:buFont typeface="StarSymbol"/>
              <a:buChar char="●"/>
            </a:pPr>
            <a:r>
              <a:rPr lang="es-ES" dirty="0"/>
              <a:t>É </a:t>
            </a:r>
            <a:r>
              <a:rPr lang="es-ES" dirty="0" err="1"/>
              <a:t>uma</a:t>
            </a:r>
            <a:r>
              <a:rPr lang="es-ES" dirty="0"/>
              <a:t> </a:t>
            </a:r>
            <a:r>
              <a:rPr lang="es-ES" dirty="0" err="1"/>
              <a:t>estrutura</a:t>
            </a:r>
            <a:r>
              <a:rPr lang="es-ES" dirty="0"/>
              <a:t> </a:t>
            </a:r>
            <a:r>
              <a:rPr lang="es-ES" dirty="0" err="1"/>
              <a:t>hieráquica</a:t>
            </a:r>
            <a:r>
              <a:rPr lang="es-ES" dirty="0"/>
              <a:t> de pastas</a:t>
            </a:r>
          </a:p>
          <a:p>
            <a:pPr lvl="0">
              <a:buSzPct val="45000"/>
              <a:buFont typeface="StarSymbol"/>
              <a:buChar char="●"/>
            </a:pPr>
            <a:r>
              <a:rPr lang="es-ES" dirty="0"/>
              <a:t>Organiza os </a:t>
            </a:r>
            <a:r>
              <a:rPr lang="es-ES" dirty="0" err="1"/>
              <a:t>arquivos</a:t>
            </a:r>
            <a:r>
              <a:rPr lang="es-ES" dirty="0"/>
              <a:t> utilizados no  </a:t>
            </a:r>
            <a:r>
              <a:rPr lang="es-ES" dirty="0" err="1"/>
              <a:t>jogo</a:t>
            </a:r>
            <a:r>
              <a:rPr lang="es-ES" dirty="0"/>
              <a:t> , </a:t>
            </a:r>
            <a:r>
              <a:rPr lang="es-ES" dirty="0" err="1"/>
              <a:t>tais</a:t>
            </a:r>
            <a:r>
              <a:rPr lang="es-ES" dirty="0"/>
              <a:t> como </a:t>
            </a:r>
            <a:r>
              <a:rPr lang="es-ES" dirty="0" err="1"/>
              <a:t>animações</a:t>
            </a:r>
            <a:r>
              <a:rPr lang="es-ES" dirty="0"/>
              <a:t> , scripts de </a:t>
            </a:r>
            <a:r>
              <a:rPr lang="es-ES" dirty="0" err="1"/>
              <a:t>programação</a:t>
            </a:r>
            <a:r>
              <a:rPr lang="es-ES" dirty="0"/>
              <a:t>, </a:t>
            </a:r>
            <a:r>
              <a:rPr lang="es-ES" dirty="0" err="1"/>
              <a:t>imagens</a:t>
            </a:r>
            <a:r>
              <a:rPr lang="es-ES" dirty="0"/>
              <a:t> e cenas (</a:t>
            </a:r>
            <a:r>
              <a:rPr lang="es-ES" dirty="0" err="1"/>
              <a:t>níveis</a:t>
            </a:r>
            <a:r>
              <a:rPr lang="es-ES" dirty="0"/>
              <a:t> </a:t>
            </a:r>
            <a:r>
              <a:rPr lang="es-ES" dirty="0" err="1"/>
              <a:t>ou</a:t>
            </a:r>
            <a:r>
              <a:rPr lang="es-ES" dirty="0"/>
              <a:t> “</a:t>
            </a:r>
            <a:r>
              <a:rPr lang="es-ES" dirty="0" err="1"/>
              <a:t>levels</a:t>
            </a:r>
            <a:r>
              <a:rPr lang="es-ES" dirty="0"/>
              <a:t>”)</a:t>
            </a:r>
          </a:p>
          <a:p>
            <a:pPr lvl="0">
              <a:buSzPct val="45000"/>
              <a:buFont typeface="StarSymbol"/>
              <a:buChar char="●"/>
            </a:pPr>
            <a:endParaRPr lang="es-ES" dirty="0"/>
          </a:p>
        </p:txBody>
      </p:sp>
      <p:pic>
        <p:nvPicPr>
          <p:cNvPr id="3" name="Imagem 2">
            <a:extLst/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05160" y="144000"/>
            <a:ext cx="2636280" cy="73378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/>
          <p:cNvSpPr txBox="1">
            <a:spLocks noGrp="1"/>
          </p:cNvSpPr>
          <p:nvPr>
            <p:ph type="body" idx="4294967295"/>
          </p:nvPr>
        </p:nvSpPr>
        <p:spPr>
          <a:xfrm>
            <a:off x="230041" y="504000"/>
            <a:ext cx="9634395" cy="2474728"/>
          </a:xfrm>
        </p:spPr>
        <p:txBody>
          <a:bodyPr/>
          <a:lstStyle/>
          <a:p>
            <a:pPr lvl="0">
              <a:buSzPct val="45000"/>
              <a:buFont typeface="StarSymbol"/>
              <a:buChar char="●"/>
            </a:pPr>
            <a:r>
              <a:rPr lang="es-ES" b="1" dirty="0" err="1"/>
              <a:t>Hierarchy</a:t>
            </a:r>
            <a:r>
              <a:rPr lang="es-ES" b="1" dirty="0"/>
              <a:t>:</a:t>
            </a:r>
          </a:p>
          <a:p>
            <a:pPr lvl="0">
              <a:buSzPct val="45000"/>
              <a:buFont typeface="StarSymbol"/>
              <a:buChar char="●"/>
            </a:pPr>
            <a:r>
              <a:rPr lang="es-ES" dirty="0"/>
              <a:t>Agrupa os recursos utilizados no </a:t>
            </a:r>
            <a:r>
              <a:rPr lang="es-ES" dirty="0" err="1"/>
              <a:t>jogo</a:t>
            </a:r>
            <a:r>
              <a:rPr lang="es-ES" dirty="0"/>
              <a:t> e </a:t>
            </a:r>
            <a:r>
              <a:rPr lang="es-ES" dirty="0" err="1"/>
              <a:t>já</a:t>
            </a:r>
            <a:r>
              <a:rPr lang="es-ES" dirty="0"/>
              <a:t> utilizados na cena </a:t>
            </a:r>
            <a:r>
              <a:rPr lang="es-ES" dirty="0" err="1"/>
              <a:t>atual</a:t>
            </a:r>
            <a:r>
              <a:rPr lang="es-ES" dirty="0"/>
              <a:t>.</a:t>
            </a:r>
          </a:p>
          <a:p>
            <a:pPr lvl="0">
              <a:buSzPct val="45000"/>
              <a:buFont typeface="StarSymbol"/>
              <a:buChar char="●"/>
            </a:pPr>
            <a:r>
              <a:rPr lang="es-ES" dirty="0"/>
              <a:t>Organiza a cena </a:t>
            </a:r>
            <a:r>
              <a:rPr lang="es-ES" dirty="0" err="1"/>
              <a:t>em</a:t>
            </a:r>
            <a:r>
              <a:rPr lang="es-ES" dirty="0"/>
              <a:t> </a:t>
            </a:r>
            <a:r>
              <a:rPr lang="es-ES" dirty="0" err="1"/>
              <a:t>uma</a:t>
            </a:r>
            <a:r>
              <a:rPr lang="es-ES" dirty="0"/>
              <a:t> </a:t>
            </a:r>
            <a:r>
              <a:rPr lang="es-ES" dirty="0" err="1"/>
              <a:t>estrutura</a:t>
            </a:r>
            <a:r>
              <a:rPr lang="es-ES" dirty="0"/>
              <a:t> </a:t>
            </a:r>
            <a:r>
              <a:rPr lang="es-ES" dirty="0" err="1"/>
              <a:t>hierárquica</a:t>
            </a:r>
            <a:r>
              <a:rPr lang="es-ES" dirty="0"/>
              <a:t>.</a:t>
            </a:r>
          </a:p>
          <a:p>
            <a:pPr lvl="0">
              <a:buSzPct val="45000"/>
              <a:buFont typeface="StarSymbol"/>
              <a:buChar char="●"/>
            </a:pPr>
            <a:endParaRPr lang="es-ES" dirty="0"/>
          </a:p>
        </p:txBody>
      </p:sp>
      <p:pic>
        <p:nvPicPr>
          <p:cNvPr id="3" name="Imagem 2">
            <a:extLst/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30041" y="2897039"/>
            <a:ext cx="4236166" cy="46626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/>
          <p:cNvSpPr txBox="1">
            <a:spLocks noGrp="1"/>
          </p:cNvSpPr>
          <p:nvPr>
            <p:ph type="body" idx="4294967295"/>
          </p:nvPr>
        </p:nvSpPr>
        <p:spPr>
          <a:xfrm>
            <a:off x="3096000" y="360000"/>
            <a:ext cx="6754582" cy="6696000"/>
          </a:xfrm>
        </p:spPr>
        <p:txBody>
          <a:bodyPr/>
          <a:lstStyle/>
          <a:p>
            <a:pPr lvl="0">
              <a:buSzPct val="45000"/>
              <a:buFont typeface="StarSymbol"/>
              <a:buChar char="●"/>
            </a:pPr>
            <a:r>
              <a:rPr lang="es-ES" b="1" dirty="0"/>
              <a:t>Inspector:</a:t>
            </a:r>
          </a:p>
          <a:p>
            <a:pPr lvl="0">
              <a:buSzPct val="45000"/>
              <a:buFont typeface="StarSymbol"/>
              <a:buChar char="●"/>
            </a:pPr>
            <a:r>
              <a:rPr lang="es-ES" dirty="0"/>
              <a:t>Gerencia as </a:t>
            </a:r>
            <a:r>
              <a:rPr lang="es-ES" dirty="0" err="1"/>
              <a:t>propriedades</a:t>
            </a:r>
            <a:r>
              <a:rPr lang="es-ES" dirty="0"/>
              <a:t> do objeto </a:t>
            </a:r>
            <a:r>
              <a:rPr lang="es-ES" dirty="0" err="1"/>
              <a:t>selecionado</a:t>
            </a:r>
            <a:r>
              <a:rPr lang="es-ES" dirty="0"/>
              <a:t> na </a:t>
            </a:r>
            <a:r>
              <a:rPr lang="es-ES" dirty="0" err="1"/>
              <a:t>Hierarquia</a:t>
            </a:r>
            <a:endParaRPr lang="es-ES" dirty="0"/>
          </a:p>
          <a:p>
            <a:pPr lvl="0">
              <a:buSzPct val="45000"/>
              <a:buFont typeface="StarSymbol"/>
              <a:buChar char="●"/>
            </a:pPr>
            <a:r>
              <a:rPr lang="es-ES" dirty="0" err="1"/>
              <a:t>Transform</a:t>
            </a:r>
            <a:r>
              <a:rPr lang="es-ES" dirty="0"/>
              <a:t> → </a:t>
            </a:r>
            <a:r>
              <a:rPr lang="es-ES" dirty="0" err="1"/>
              <a:t>posição</a:t>
            </a:r>
            <a:r>
              <a:rPr lang="es-ES" dirty="0"/>
              <a:t> e aspecto do objeto no </a:t>
            </a:r>
            <a:r>
              <a:rPr lang="es-ES" dirty="0" err="1"/>
              <a:t>espaço</a:t>
            </a:r>
            <a:r>
              <a:rPr lang="es-ES" dirty="0"/>
              <a:t> 3D</a:t>
            </a:r>
          </a:p>
          <a:p>
            <a:pPr lvl="0">
              <a:buSzPct val="45000"/>
              <a:buFont typeface="StarSymbol"/>
              <a:buChar char="●"/>
            </a:pPr>
            <a:r>
              <a:rPr lang="es-ES" dirty="0" err="1"/>
              <a:t>Sprite</a:t>
            </a:r>
            <a:r>
              <a:rPr lang="es-ES" dirty="0"/>
              <a:t> </a:t>
            </a:r>
            <a:r>
              <a:rPr lang="es-ES" dirty="0" err="1"/>
              <a:t>renderer</a:t>
            </a:r>
            <a:r>
              <a:rPr lang="es-ES" dirty="0"/>
              <a:t> → </a:t>
            </a:r>
            <a:r>
              <a:rPr lang="es-ES" dirty="0" err="1"/>
              <a:t>descreve</a:t>
            </a:r>
            <a:r>
              <a:rPr lang="es-ES" dirty="0"/>
              <a:t> e </a:t>
            </a:r>
            <a:r>
              <a:rPr lang="es-ES" dirty="0" err="1"/>
              <a:t>gera</a:t>
            </a:r>
            <a:r>
              <a:rPr lang="es-ES" dirty="0"/>
              <a:t> a </a:t>
            </a:r>
            <a:r>
              <a:rPr lang="es-ES" dirty="0" err="1"/>
              <a:t>imagem</a:t>
            </a:r>
            <a:r>
              <a:rPr lang="es-ES" dirty="0"/>
              <a:t> utilizada para visualizar, na cena, o objeto seleccionado</a:t>
            </a:r>
          </a:p>
          <a:p>
            <a:pPr lvl="0">
              <a:buSzPct val="45000"/>
              <a:buFont typeface="StarSymbol"/>
              <a:buChar char="●"/>
            </a:pPr>
            <a:r>
              <a:rPr lang="es-ES" dirty="0"/>
              <a:t>Box </a:t>
            </a:r>
            <a:r>
              <a:rPr lang="es-ES" dirty="0" err="1"/>
              <a:t>Collider</a:t>
            </a:r>
            <a:r>
              <a:rPr lang="es-ES" dirty="0"/>
              <a:t> → </a:t>
            </a:r>
            <a:r>
              <a:rPr lang="es-ES" dirty="0" err="1"/>
              <a:t>caixa</a:t>
            </a:r>
            <a:r>
              <a:rPr lang="es-ES" dirty="0"/>
              <a:t> </a:t>
            </a:r>
            <a:r>
              <a:rPr lang="es-ES" dirty="0" err="1"/>
              <a:t>ao</a:t>
            </a:r>
            <a:r>
              <a:rPr lang="es-ES" dirty="0"/>
              <a:t> redor de </a:t>
            </a:r>
            <a:r>
              <a:rPr lang="es-ES" dirty="0" err="1"/>
              <a:t>um</a:t>
            </a:r>
            <a:r>
              <a:rPr lang="es-ES" dirty="0"/>
              <a:t> objeto . </a:t>
            </a:r>
            <a:r>
              <a:rPr lang="es-ES" dirty="0" err="1"/>
              <a:t>Quando</a:t>
            </a:r>
            <a:r>
              <a:rPr lang="es-ES" dirty="0"/>
              <a:t> este objeto se choca </a:t>
            </a:r>
            <a:r>
              <a:rPr lang="es-ES" dirty="0" err="1"/>
              <a:t>com</a:t>
            </a:r>
            <a:r>
              <a:rPr lang="es-ES" dirty="0"/>
              <a:t> </a:t>
            </a:r>
            <a:r>
              <a:rPr lang="es-ES" dirty="0" err="1"/>
              <a:t>outro</a:t>
            </a:r>
            <a:r>
              <a:rPr lang="es-ES" dirty="0"/>
              <a:t> , podemos </a:t>
            </a:r>
            <a:r>
              <a:rPr lang="es-ES" dirty="0" err="1"/>
              <a:t>fazer</a:t>
            </a:r>
            <a:r>
              <a:rPr lang="es-ES" dirty="0"/>
              <a:t> </a:t>
            </a:r>
            <a:r>
              <a:rPr lang="es-ES" dirty="0" err="1"/>
              <a:t>coisas</a:t>
            </a:r>
            <a:r>
              <a:rPr lang="es-ES" dirty="0"/>
              <a:t> como </a:t>
            </a:r>
            <a:r>
              <a:rPr lang="es-ES" dirty="0" err="1"/>
              <a:t>sons</a:t>
            </a:r>
            <a:r>
              <a:rPr lang="es-ES" dirty="0"/>
              <a:t> , </a:t>
            </a:r>
            <a:r>
              <a:rPr lang="es-ES" dirty="0" err="1"/>
              <a:t>animações</a:t>
            </a:r>
            <a:r>
              <a:rPr lang="es-ES" dirty="0"/>
              <a:t> , etc.</a:t>
            </a:r>
          </a:p>
        </p:txBody>
      </p:sp>
      <p:pic>
        <p:nvPicPr>
          <p:cNvPr id="3" name="Imagem 2">
            <a:extLst/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61560" y="72000"/>
            <a:ext cx="2750400" cy="75434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 noGrp="1"/>
          </p:cNvSpPr>
          <p:nvPr>
            <p:ph type="title" idx="4294967295"/>
          </p:nvPr>
        </p:nvSpPr>
        <p:spPr>
          <a:xfrm>
            <a:off x="504000" y="34821"/>
            <a:ext cx="8930945" cy="677108"/>
          </a:xfrm>
        </p:spPr>
        <p:txBody>
          <a:bodyPr wrap="square">
            <a:spAutoFit/>
          </a:bodyPr>
          <a:lstStyle/>
          <a:p>
            <a:pPr lvl="0"/>
            <a:r>
              <a:rPr lang="es-ES" dirty="0" err="1"/>
              <a:t>Console</a:t>
            </a:r>
            <a:endParaRPr lang="es-ES" dirty="0"/>
          </a:p>
        </p:txBody>
      </p:sp>
      <p:sp>
        <p:nvSpPr>
          <p:cNvPr id="3" name="Espaço Reservado para Texto 2"/>
          <p:cNvSpPr txBox="1">
            <a:spLocks noGrp="1"/>
          </p:cNvSpPr>
          <p:nvPr>
            <p:ph type="body" idx="4294967295"/>
          </p:nvPr>
        </p:nvSpPr>
        <p:spPr>
          <a:xfrm>
            <a:off x="5666509" y="1191491"/>
            <a:ext cx="4267199" cy="4211781"/>
          </a:xfrm>
        </p:spPr>
        <p:txBody>
          <a:bodyPr/>
          <a:lstStyle/>
          <a:p>
            <a:pPr lvl="0">
              <a:buSzPct val="45000"/>
              <a:buFont typeface="StarSymbol"/>
              <a:buChar char="●"/>
            </a:pPr>
            <a:r>
              <a:rPr lang="es-ES" dirty="0" err="1"/>
              <a:t>Exibe</a:t>
            </a:r>
            <a:r>
              <a:rPr lang="es-ES" dirty="0"/>
              <a:t> </a:t>
            </a:r>
            <a:r>
              <a:rPr lang="es-ES" dirty="0" err="1"/>
              <a:t>mensagens</a:t>
            </a:r>
            <a:r>
              <a:rPr lang="es-ES" dirty="0"/>
              <a:t> de erros e </a:t>
            </a:r>
            <a:r>
              <a:rPr lang="es-ES" dirty="0" err="1"/>
              <a:t>mensagens</a:t>
            </a:r>
            <a:r>
              <a:rPr lang="es-ES" dirty="0"/>
              <a:t> de </a:t>
            </a:r>
            <a:r>
              <a:rPr lang="es-ES" dirty="0" err="1"/>
              <a:t>depuração</a:t>
            </a:r>
            <a:r>
              <a:rPr lang="es-ES" dirty="0"/>
              <a:t> emitidas pelo </a:t>
            </a:r>
            <a:r>
              <a:rPr lang="es-ES" dirty="0" err="1"/>
              <a:t>jogo</a:t>
            </a:r>
            <a:r>
              <a:rPr lang="es-ES" dirty="0"/>
              <a:t> durante </a:t>
            </a:r>
            <a:r>
              <a:rPr lang="es-ES" dirty="0" err="1"/>
              <a:t>sua</a:t>
            </a:r>
            <a:r>
              <a:rPr lang="es-ES" dirty="0"/>
              <a:t> </a:t>
            </a:r>
            <a:r>
              <a:rPr lang="es-ES" dirty="0" err="1"/>
              <a:t>execução</a:t>
            </a:r>
            <a:r>
              <a:rPr lang="es-ES" dirty="0"/>
              <a:t>.</a:t>
            </a:r>
          </a:p>
        </p:txBody>
      </p:sp>
      <p:pic>
        <p:nvPicPr>
          <p:cNvPr id="4" name="Imagem 3">
            <a:extLst/>
          </p:cNvPr>
          <p:cNvPicPr>
            <a:picLocks noChangeAspect="1"/>
          </p:cNvPicPr>
          <p:nvPr/>
        </p:nvPicPr>
        <p:blipFill rotWithShape="1">
          <a:blip r:embed="rId3">
            <a:lum/>
            <a:alphaModFix/>
          </a:blip>
          <a:srcRect l="-2026" r="43806" b="22588"/>
          <a:stretch/>
        </p:blipFill>
        <p:spPr>
          <a:xfrm>
            <a:off x="-111061" y="1191491"/>
            <a:ext cx="5403486" cy="63681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 noGrp="1"/>
          </p:cNvSpPr>
          <p:nvPr>
            <p:ph type="title" idx="4294967295"/>
          </p:nvPr>
        </p:nvSpPr>
        <p:spPr>
          <a:xfrm>
            <a:off x="503999" y="0"/>
            <a:ext cx="9071640" cy="565201"/>
          </a:xfrm>
        </p:spPr>
        <p:txBody>
          <a:bodyPr/>
          <a:lstStyle/>
          <a:p>
            <a:pPr lvl="0"/>
            <a:r>
              <a:rPr lang="es-ES" dirty="0"/>
              <a:t>Criando pastas</a:t>
            </a:r>
          </a:p>
        </p:txBody>
      </p:sp>
      <p:sp>
        <p:nvSpPr>
          <p:cNvPr id="3" name="Espaço Reservado para Texto 2"/>
          <p:cNvSpPr txBox="1">
            <a:spLocks noGrp="1"/>
          </p:cNvSpPr>
          <p:nvPr>
            <p:ph type="body" idx="4294967295"/>
          </p:nvPr>
        </p:nvSpPr>
        <p:spPr>
          <a:xfrm>
            <a:off x="232390" y="896203"/>
            <a:ext cx="9576627" cy="1514488"/>
          </a:xfrm>
        </p:spPr>
        <p:txBody>
          <a:bodyPr/>
          <a:lstStyle/>
          <a:p>
            <a:pPr lvl="0">
              <a:buSzPct val="45000"/>
              <a:buFont typeface="StarSymbol"/>
              <a:buChar char="●"/>
            </a:pPr>
            <a:r>
              <a:rPr lang="es-ES" dirty="0" err="1"/>
              <a:t>Na</a:t>
            </a:r>
            <a:r>
              <a:rPr lang="es-ES" dirty="0"/>
              <a:t> aba Project, clique </a:t>
            </a:r>
            <a:r>
              <a:rPr lang="es-ES" dirty="0" err="1"/>
              <a:t>em</a:t>
            </a:r>
            <a:r>
              <a:rPr lang="es-ES" dirty="0"/>
              <a:t> </a:t>
            </a:r>
            <a:r>
              <a:rPr lang="es-ES" dirty="0" err="1"/>
              <a:t>Create</a:t>
            </a:r>
            <a:r>
              <a:rPr lang="es-ES" dirty="0"/>
              <a:t> | Folder para criar cada </a:t>
            </a:r>
            <a:r>
              <a:rPr lang="es-ES" dirty="0" err="1"/>
              <a:t>uma</a:t>
            </a:r>
            <a:r>
              <a:rPr lang="es-ES" dirty="0"/>
              <a:t> das pastas </a:t>
            </a:r>
            <a:r>
              <a:rPr lang="es-ES" dirty="0" err="1"/>
              <a:t>abaixo</a:t>
            </a:r>
            <a:r>
              <a:rPr lang="es-ES" dirty="0"/>
              <a:t>, que usaremos para </a:t>
            </a:r>
            <a:r>
              <a:rPr lang="es-ES" dirty="0" err="1"/>
              <a:t>armazenar</a:t>
            </a:r>
            <a:r>
              <a:rPr lang="es-ES" dirty="0"/>
              <a:t> os diversos </a:t>
            </a:r>
            <a:r>
              <a:rPr lang="es-ES" dirty="0" err="1"/>
              <a:t>assets</a:t>
            </a:r>
            <a:r>
              <a:rPr lang="es-ES" dirty="0"/>
              <a:t> do </a:t>
            </a:r>
            <a:r>
              <a:rPr lang="es-ES" dirty="0" err="1"/>
              <a:t>jogo</a:t>
            </a:r>
            <a:r>
              <a:rPr lang="es-ES" dirty="0"/>
              <a:t>. 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390" y="2591164"/>
            <a:ext cx="6867074" cy="3929952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6735" y="4556140"/>
            <a:ext cx="2803890" cy="2666637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 noGrp="1"/>
          </p:cNvSpPr>
          <p:nvPr>
            <p:ph type="title" idx="4294967295"/>
          </p:nvPr>
        </p:nvSpPr>
        <p:spPr>
          <a:xfrm>
            <a:off x="503999" y="0"/>
            <a:ext cx="9071640" cy="599225"/>
          </a:xfrm>
        </p:spPr>
        <p:txBody>
          <a:bodyPr/>
          <a:lstStyle/>
          <a:p>
            <a:pPr lvl="0"/>
            <a:r>
              <a:rPr lang="es-ES" dirty="0" err="1"/>
              <a:t>Primeira</a:t>
            </a:r>
            <a:r>
              <a:rPr lang="es-ES" dirty="0"/>
              <a:t> Cena</a:t>
            </a:r>
          </a:p>
        </p:txBody>
      </p:sp>
      <p:sp>
        <p:nvSpPr>
          <p:cNvPr id="3" name="Espaço Reservado para Texto 2"/>
          <p:cNvSpPr txBox="1">
            <a:spLocks noGrp="1"/>
          </p:cNvSpPr>
          <p:nvPr>
            <p:ph type="body" idx="4294967295"/>
          </p:nvPr>
        </p:nvSpPr>
        <p:spPr>
          <a:xfrm>
            <a:off x="287999" y="854640"/>
            <a:ext cx="9590291" cy="2262633"/>
          </a:xfrm>
        </p:spPr>
        <p:txBody>
          <a:bodyPr/>
          <a:lstStyle/>
          <a:p>
            <a:pPr lvl="0">
              <a:buSzPct val="45000"/>
              <a:buFont typeface="StarSymbol"/>
              <a:buChar char="●"/>
            </a:pPr>
            <a:r>
              <a:rPr lang="es-ES" dirty="0"/>
              <a:t>Para iniciar, vamos criar </a:t>
            </a:r>
            <a:r>
              <a:rPr lang="es-ES" dirty="0" err="1"/>
              <a:t>uma</a:t>
            </a:r>
            <a:r>
              <a:rPr lang="es-ES" dirty="0"/>
              <a:t> cena para colocar os </a:t>
            </a:r>
            <a:r>
              <a:rPr lang="es-ES" dirty="0" err="1"/>
              <a:t>assets</a:t>
            </a:r>
            <a:r>
              <a:rPr lang="es-ES" dirty="0"/>
              <a:t>. </a:t>
            </a:r>
          </a:p>
          <a:p>
            <a:pPr lvl="0">
              <a:buSzPct val="45000"/>
              <a:buFont typeface="StarSymbol"/>
              <a:buChar char="●"/>
            </a:pPr>
            <a:r>
              <a:rPr lang="es-ES" dirty="0"/>
              <a:t>Clique na pasta </a:t>
            </a:r>
            <a:r>
              <a:rPr lang="es-ES" dirty="0" err="1"/>
              <a:t>Scenes</a:t>
            </a:r>
            <a:r>
              <a:rPr lang="es-ES" dirty="0"/>
              <a:t> na aba Project.</a:t>
            </a:r>
          </a:p>
          <a:p>
            <a:pPr lvl="0">
              <a:buSzPct val="45000"/>
              <a:buFont typeface="StarSymbol"/>
              <a:buChar char="●"/>
            </a:pPr>
            <a:r>
              <a:rPr lang="es-ES" dirty="0"/>
              <a:t>No </a:t>
            </a:r>
            <a:r>
              <a:rPr lang="es-ES" dirty="0" err="1"/>
              <a:t>menu</a:t>
            </a:r>
            <a:r>
              <a:rPr lang="es-ES" dirty="0"/>
              <a:t>, </a:t>
            </a:r>
            <a:r>
              <a:rPr lang="es-ES" dirty="0" err="1"/>
              <a:t>selecione</a:t>
            </a:r>
            <a:r>
              <a:rPr lang="es-ES" dirty="0"/>
              <a:t> File | New </a:t>
            </a:r>
            <a:r>
              <a:rPr lang="es-ES" dirty="0" err="1"/>
              <a:t>Scene</a:t>
            </a:r>
            <a:r>
              <a:rPr lang="es-ES" dirty="0"/>
              <a:t>:</a:t>
            </a:r>
          </a:p>
          <a:p>
            <a:pPr lvl="0">
              <a:buSzPct val="45000"/>
              <a:buFont typeface="StarSymbol"/>
              <a:buChar char="●"/>
            </a:pPr>
            <a:endParaRPr lang="es-ES" dirty="0"/>
          </a:p>
        </p:txBody>
      </p:sp>
      <p:pic>
        <p:nvPicPr>
          <p:cNvPr id="5" name="Imagem 4">
            <a:extLst/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12682" y="3546768"/>
            <a:ext cx="9885504" cy="34497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 noGrp="1"/>
          </p:cNvSpPr>
          <p:nvPr>
            <p:ph type="title" idx="4294967295"/>
          </p:nvPr>
        </p:nvSpPr>
        <p:spPr>
          <a:xfrm>
            <a:off x="503999" y="0"/>
            <a:ext cx="9071640" cy="1262160"/>
          </a:xfrm>
        </p:spPr>
        <p:txBody>
          <a:bodyPr>
            <a:spAutoFit/>
          </a:bodyPr>
          <a:lstStyle/>
          <a:p>
            <a:pPr lvl="0"/>
            <a:r>
              <a:rPr lang="es-ES" b="1" dirty="0" err="1"/>
              <a:t>Unity</a:t>
            </a:r>
            <a:r>
              <a:rPr lang="es-ES" b="1" dirty="0"/>
              <a:t> 3D</a:t>
            </a:r>
          </a:p>
        </p:txBody>
      </p:sp>
      <p:sp>
        <p:nvSpPr>
          <p:cNvPr id="3" name="Espaço Reservado para Texto 2"/>
          <p:cNvSpPr txBox="1">
            <a:spLocks noGrp="1"/>
          </p:cNvSpPr>
          <p:nvPr>
            <p:ph type="body" idx="4294967295"/>
          </p:nvPr>
        </p:nvSpPr>
        <p:spPr>
          <a:xfrm>
            <a:off x="503999" y="1353401"/>
            <a:ext cx="9071640" cy="5430960"/>
          </a:xfrm>
        </p:spPr>
        <p:txBody>
          <a:bodyPr/>
          <a:lstStyle/>
          <a:p>
            <a:pPr lvl="0">
              <a:buSzPct val="45000"/>
              <a:buFont typeface="StarSymbol"/>
              <a:buChar char="●"/>
            </a:pPr>
            <a:r>
              <a:rPr lang="es-ES" dirty="0" err="1"/>
              <a:t>Game</a:t>
            </a:r>
            <a:r>
              <a:rPr lang="es-ES" dirty="0"/>
              <a:t> </a:t>
            </a:r>
            <a:r>
              <a:rPr lang="es-ES" dirty="0" err="1"/>
              <a:t>Engine</a:t>
            </a:r>
            <a:endParaRPr lang="es-ES" dirty="0"/>
          </a:p>
          <a:p>
            <a:pPr marL="0" lvl="1" indent="0" hangingPunct="0">
              <a:spcBef>
                <a:spcPts val="1417"/>
              </a:spcBef>
              <a:buSzPct val="75000"/>
              <a:buFont typeface="StarSymbol"/>
              <a:buChar char="–"/>
            </a:pPr>
            <a:r>
              <a:rPr lang="es-ES" sz="3200" dirty="0"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</a:rPr>
              <a:t>permite desenvolver un </a:t>
            </a:r>
            <a:r>
              <a:rPr lang="es-ES" sz="3200" dirty="0" err="1"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</a:rPr>
              <a:t>videojogo</a:t>
            </a:r>
            <a:r>
              <a:rPr lang="es-ES" sz="3200" dirty="0"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</a:rPr>
              <a:t> de forma </a:t>
            </a:r>
            <a:r>
              <a:rPr lang="es-ES" sz="3200" dirty="0" err="1"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</a:rPr>
              <a:t>mais</a:t>
            </a:r>
            <a:r>
              <a:rPr lang="es-ES" sz="3200" dirty="0"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</a:rPr>
              <a:t> intuitiva que na </a:t>
            </a:r>
            <a:r>
              <a:rPr lang="es-ES" sz="3200" dirty="0" err="1"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</a:rPr>
              <a:t>programação</a:t>
            </a:r>
            <a:r>
              <a:rPr lang="es-ES" sz="3200" dirty="0"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</a:rPr>
              <a:t> normal</a:t>
            </a:r>
          </a:p>
          <a:p>
            <a:pPr marL="0" lvl="1" indent="0" hangingPunct="0">
              <a:spcBef>
                <a:spcPts val="1417"/>
              </a:spcBef>
              <a:buSzPct val="75000"/>
              <a:buFont typeface="StarSymbol"/>
              <a:buChar char="–"/>
            </a:pPr>
            <a:r>
              <a:rPr lang="es-ES" sz="3200" dirty="0"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</a:rPr>
              <a:t>Pensado para programadores, </a:t>
            </a:r>
            <a:r>
              <a:rPr lang="es-ES" sz="3200" i="1" dirty="0" err="1"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</a:rPr>
              <a:t>designers</a:t>
            </a:r>
            <a:r>
              <a:rPr lang="es-ES" sz="3200" dirty="0"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</a:rPr>
              <a:t> e  animadores, </a:t>
            </a:r>
            <a:r>
              <a:rPr lang="es-ES" sz="3200" dirty="0" err="1"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</a:rPr>
              <a:t>permitindo</a:t>
            </a:r>
            <a:r>
              <a:rPr lang="es-ES" sz="3200" dirty="0"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</a:rPr>
              <a:t> a todos eles </a:t>
            </a:r>
            <a:r>
              <a:rPr lang="es-ES" sz="3200" dirty="0" err="1"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</a:rPr>
              <a:t>dispor</a:t>
            </a:r>
            <a:r>
              <a:rPr lang="es-ES" sz="3200" dirty="0"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</a:rPr>
              <a:t> de </a:t>
            </a:r>
            <a:r>
              <a:rPr lang="es-ES" sz="3200" dirty="0" err="1"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</a:rPr>
              <a:t>uma</a:t>
            </a:r>
            <a:r>
              <a:rPr lang="es-ES" sz="3200" dirty="0"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</a:rPr>
              <a:t> multiplataforma </a:t>
            </a:r>
            <a:r>
              <a:rPr lang="es-ES" sz="3200" dirty="0" err="1"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</a:rPr>
              <a:t>adaptável</a:t>
            </a:r>
            <a:r>
              <a:rPr lang="es-ES" sz="3200" dirty="0"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</a:rPr>
              <a:t> </a:t>
            </a:r>
            <a:r>
              <a:rPr lang="es-ES" sz="3200" dirty="0" err="1"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</a:rPr>
              <a:t>às</a:t>
            </a:r>
            <a:r>
              <a:rPr lang="es-ES" sz="3200" dirty="0"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</a:rPr>
              <a:t> </a:t>
            </a:r>
            <a:r>
              <a:rPr lang="es-ES" sz="3200" dirty="0" err="1"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</a:rPr>
              <a:t>necessidades</a:t>
            </a:r>
            <a:r>
              <a:rPr lang="es-ES" sz="3200" dirty="0"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</a:rPr>
              <a:t> de diferentes </a:t>
            </a:r>
            <a:r>
              <a:rPr lang="es-ES" sz="3200" dirty="0" err="1"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</a:rPr>
              <a:t>profissionais</a:t>
            </a:r>
            <a:endParaRPr lang="es-ES" sz="3200" dirty="0">
              <a:highlight>
                <a:scrgbClr r="0" g="0" b="0">
                  <a:alpha val="0"/>
                </a:scrgbClr>
              </a:highlight>
              <a:latin typeface="Liberation Sans" pitchFamily="18"/>
              <a:ea typeface="Microsoft YaHei" pitchFamily="2"/>
            </a:endParaRPr>
          </a:p>
          <a:p>
            <a:pPr marL="0" lvl="1" indent="0" hangingPunct="0">
              <a:spcBef>
                <a:spcPts val="1417"/>
              </a:spcBef>
              <a:buSzPct val="75000"/>
              <a:buFont typeface="StarSymbol"/>
              <a:buChar char="–"/>
            </a:pPr>
            <a:r>
              <a:rPr lang="es-ES" sz="3200" dirty="0"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</a:rPr>
              <a:t>Permite criar </a:t>
            </a:r>
            <a:r>
              <a:rPr lang="es-ES" sz="3200" dirty="0" err="1"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</a:rPr>
              <a:t>jogos</a:t>
            </a:r>
            <a:r>
              <a:rPr lang="es-ES" sz="3200" dirty="0"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</a:rPr>
              <a:t> </a:t>
            </a:r>
            <a:r>
              <a:rPr lang="es-ES" sz="3200" dirty="0" err="1"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</a:rPr>
              <a:t>em</a:t>
            </a:r>
            <a:r>
              <a:rPr lang="es-ES" sz="3200" dirty="0"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</a:rPr>
              <a:t> plataformas como Windows e </a:t>
            </a:r>
            <a:r>
              <a:rPr lang="es-ES" sz="3200" dirty="0" err="1"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</a:rPr>
              <a:t>MacOS</a:t>
            </a:r>
            <a:r>
              <a:rPr lang="es-ES" sz="3200" dirty="0"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</a:rPr>
              <a:t> y </a:t>
            </a:r>
            <a:r>
              <a:rPr lang="es-ES" sz="3200" dirty="0" err="1"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</a:rPr>
              <a:t>gerar</a:t>
            </a:r>
            <a:r>
              <a:rPr lang="es-ES" sz="3200" dirty="0"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</a:rPr>
              <a:t> </a:t>
            </a:r>
            <a:r>
              <a:rPr lang="es-ES" sz="3200" dirty="0" err="1"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</a:rPr>
              <a:t>executáveis</a:t>
            </a:r>
            <a:r>
              <a:rPr lang="es-ES" sz="3200" dirty="0"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</a:rPr>
              <a:t> para Android, Windows, IOS, Linux e </a:t>
            </a:r>
            <a:r>
              <a:rPr lang="es-ES" sz="3200" dirty="0" err="1"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</a:rPr>
              <a:t>outros</a:t>
            </a:r>
            <a:endParaRPr lang="es-ES" sz="3200" dirty="0">
              <a:highlight>
                <a:scrgbClr r="0" g="0" b="0">
                  <a:alpha val="0"/>
                </a:scrgbClr>
              </a:highlight>
              <a:latin typeface="Liberation Sans" pitchFamily="18"/>
              <a:ea typeface="Microsoft YaHei" pitchFamily="2"/>
            </a:endParaRPr>
          </a:p>
          <a:p>
            <a:pPr marL="0" lvl="1" indent="0" hangingPunct="0">
              <a:spcBef>
                <a:spcPts val="1417"/>
              </a:spcBef>
              <a:buSzPct val="75000"/>
              <a:buFont typeface="StarSymbol"/>
              <a:buChar char="–"/>
            </a:pPr>
            <a:r>
              <a:rPr lang="es-ES" sz="3200" dirty="0" err="1"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</a:rPr>
              <a:t>Há</a:t>
            </a:r>
            <a:r>
              <a:rPr lang="es-ES" sz="3200" dirty="0"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</a:rPr>
              <a:t> </a:t>
            </a:r>
            <a:r>
              <a:rPr lang="es-ES" sz="3200" dirty="0" err="1"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</a:rPr>
              <a:t>vários</a:t>
            </a:r>
            <a:r>
              <a:rPr lang="es-ES" sz="3200" dirty="0"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</a:rPr>
              <a:t> </a:t>
            </a:r>
            <a:r>
              <a:rPr lang="es-ES" sz="3200" dirty="0" err="1"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</a:rPr>
              <a:t>jogos</a:t>
            </a:r>
            <a:r>
              <a:rPr lang="es-ES" sz="3200" dirty="0"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</a:rPr>
              <a:t> </a:t>
            </a:r>
            <a:r>
              <a:rPr lang="es-ES" sz="3200" dirty="0" err="1"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</a:rPr>
              <a:t>desenvolvidos</a:t>
            </a:r>
            <a:r>
              <a:rPr lang="es-ES" sz="3200" dirty="0"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</a:rPr>
              <a:t> </a:t>
            </a:r>
            <a:r>
              <a:rPr lang="es-ES" sz="3200" dirty="0" err="1"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</a:rPr>
              <a:t>com</a:t>
            </a:r>
            <a:r>
              <a:rPr lang="es-ES" sz="3200" dirty="0"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</a:rPr>
              <a:t> </a:t>
            </a:r>
            <a:r>
              <a:rPr lang="es-ES" sz="3200" dirty="0" err="1"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</a:rPr>
              <a:t>Unity</a:t>
            </a:r>
            <a:r>
              <a:rPr lang="es-ES" sz="3200" dirty="0"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</a:rPr>
              <a:t>, desde </a:t>
            </a:r>
            <a:r>
              <a:rPr lang="es-ES" sz="3200" dirty="0" err="1"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</a:rPr>
              <a:t>jogos</a:t>
            </a:r>
            <a:r>
              <a:rPr lang="es-ES" sz="3200" dirty="0"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</a:rPr>
              <a:t> AAA até </a:t>
            </a:r>
            <a:r>
              <a:rPr lang="es-ES" sz="3200" dirty="0" err="1"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</a:rPr>
              <a:t>jogos</a:t>
            </a:r>
            <a:r>
              <a:rPr lang="es-ES" sz="3200" dirty="0"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</a:rPr>
              <a:t> </a:t>
            </a:r>
            <a:r>
              <a:rPr lang="es-ES" sz="3200" dirty="0" err="1"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</a:rPr>
              <a:t>indie</a:t>
            </a:r>
            <a:r>
              <a:rPr lang="es-ES" sz="3200" dirty="0"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</a:rPr>
              <a:t> (</a:t>
            </a:r>
            <a:r>
              <a:rPr lang="es-ES" sz="3200" dirty="0" err="1"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</a:rPr>
              <a:t>independentes</a:t>
            </a:r>
            <a:r>
              <a:rPr lang="es-ES" sz="3200" dirty="0"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</a:rPr>
              <a:t>).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 noGrp="1"/>
          </p:cNvSpPr>
          <p:nvPr>
            <p:ph type="title" idx="4294967295"/>
          </p:nvPr>
        </p:nvSpPr>
        <p:spPr>
          <a:xfrm>
            <a:off x="503999" y="0"/>
            <a:ext cx="9071640" cy="543807"/>
          </a:xfrm>
        </p:spPr>
        <p:txBody>
          <a:bodyPr/>
          <a:lstStyle/>
          <a:p>
            <a:pPr lvl="0"/>
            <a:r>
              <a:rPr lang="es-ES" dirty="0" err="1"/>
              <a:t>Primeira</a:t>
            </a:r>
            <a:r>
              <a:rPr lang="es-ES" dirty="0"/>
              <a:t> Cena</a:t>
            </a:r>
          </a:p>
        </p:txBody>
      </p:sp>
      <p:sp>
        <p:nvSpPr>
          <p:cNvPr id="3" name="Espaço Reservado para Texto 2"/>
          <p:cNvSpPr txBox="1">
            <a:spLocks noGrp="1"/>
          </p:cNvSpPr>
          <p:nvPr>
            <p:ph type="body" idx="4294967295"/>
          </p:nvPr>
        </p:nvSpPr>
        <p:spPr>
          <a:xfrm>
            <a:off x="503999" y="748084"/>
            <a:ext cx="9071640" cy="2262960"/>
          </a:xfrm>
        </p:spPr>
        <p:txBody>
          <a:bodyPr/>
          <a:lstStyle/>
          <a:p>
            <a:pPr lvl="0">
              <a:buSzPct val="45000"/>
              <a:buFont typeface="StarSymbol"/>
              <a:buChar char="●"/>
            </a:pPr>
            <a:r>
              <a:rPr lang="es-ES" dirty="0"/>
              <a:t>A cena </a:t>
            </a:r>
            <a:r>
              <a:rPr lang="es-ES" dirty="0" err="1"/>
              <a:t>recém</a:t>
            </a:r>
            <a:r>
              <a:rPr lang="es-ES" dirty="0"/>
              <a:t> criada se chamará </a:t>
            </a:r>
            <a:r>
              <a:rPr lang="es-ES" dirty="0" err="1"/>
              <a:t>Untitled</a:t>
            </a:r>
            <a:r>
              <a:rPr lang="es-ES" dirty="0"/>
              <a:t>.</a:t>
            </a:r>
          </a:p>
          <a:p>
            <a:pPr lvl="0">
              <a:buSzPct val="45000"/>
              <a:buFont typeface="StarSymbol"/>
              <a:buChar char="●"/>
            </a:pPr>
            <a:r>
              <a:rPr lang="es-ES" dirty="0"/>
              <a:t>No </a:t>
            </a:r>
            <a:r>
              <a:rPr lang="es-ES" dirty="0" err="1"/>
              <a:t>menu</a:t>
            </a:r>
            <a:r>
              <a:rPr lang="es-ES" dirty="0"/>
              <a:t>, </a:t>
            </a:r>
            <a:r>
              <a:rPr lang="es-ES" dirty="0" err="1"/>
              <a:t>selecione</a:t>
            </a:r>
            <a:r>
              <a:rPr lang="es-ES" dirty="0"/>
              <a:t> File | </a:t>
            </a:r>
            <a:r>
              <a:rPr lang="es-ES" dirty="0" err="1"/>
              <a:t>Save</a:t>
            </a:r>
            <a:r>
              <a:rPr lang="es-ES" dirty="0"/>
              <a:t> </a:t>
            </a:r>
            <a:r>
              <a:rPr lang="es-ES" dirty="0" err="1"/>
              <a:t>Scenes</a:t>
            </a:r>
            <a:endParaRPr lang="es-ES" dirty="0"/>
          </a:p>
          <a:p>
            <a:pPr lvl="0">
              <a:buSzPct val="45000"/>
              <a:buFont typeface="StarSymbol"/>
              <a:buChar char="●"/>
            </a:pPr>
            <a:r>
              <a:rPr lang="es-ES" dirty="0"/>
              <a:t>Abra a pasta </a:t>
            </a:r>
            <a:r>
              <a:rPr lang="es-ES" dirty="0" err="1"/>
              <a:t>Scenes</a:t>
            </a:r>
            <a:r>
              <a:rPr lang="es-ES" dirty="0"/>
              <a:t> e </a:t>
            </a:r>
            <a:r>
              <a:rPr lang="es-ES" dirty="0" err="1"/>
              <a:t>escreva</a:t>
            </a:r>
            <a:r>
              <a:rPr lang="es-ES" dirty="0"/>
              <a:t> o </a:t>
            </a:r>
            <a:r>
              <a:rPr lang="es-ES" dirty="0" err="1"/>
              <a:t>nome</a:t>
            </a:r>
            <a:r>
              <a:rPr lang="es-ES" dirty="0"/>
              <a:t> da cena: Cena01 e clique en [Salvar].</a:t>
            </a:r>
          </a:p>
        </p:txBody>
      </p:sp>
      <p:pic>
        <p:nvPicPr>
          <p:cNvPr id="4" name="Imagem 3">
            <a:extLst/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91779" y="3234396"/>
            <a:ext cx="9655785" cy="43252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 noGrp="1"/>
          </p:cNvSpPr>
          <p:nvPr>
            <p:ph type="title" idx="4294967295"/>
          </p:nvPr>
        </p:nvSpPr>
        <p:spPr>
          <a:xfrm>
            <a:off x="503999" y="0"/>
            <a:ext cx="9071640" cy="543807"/>
          </a:xfrm>
        </p:spPr>
        <p:txBody>
          <a:bodyPr/>
          <a:lstStyle/>
          <a:p>
            <a:pPr lvl="0"/>
            <a:r>
              <a:rPr lang="es-ES" dirty="0" err="1"/>
              <a:t>Primeira</a:t>
            </a:r>
            <a:r>
              <a:rPr lang="es-ES" dirty="0"/>
              <a:t> Cena</a:t>
            </a:r>
          </a:p>
        </p:txBody>
      </p:sp>
      <p:sp>
        <p:nvSpPr>
          <p:cNvPr id="3" name="Espaço Reservado para Texto 2"/>
          <p:cNvSpPr txBox="1">
            <a:spLocks noGrp="1"/>
          </p:cNvSpPr>
          <p:nvPr>
            <p:ph type="body" idx="4294967295"/>
          </p:nvPr>
        </p:nvSpPr>
        <p:spPr>
          <a:xfrm>
            <a:off x="152399" y="1048423"/>
            <a:ext cx="9739746" cy="1140595"/>
          </a:xfrm>
        </p:spPr>
        <p:txBody>
          <a:bodyPr/>
          <a:lstStyle/>
          <a:p>
            <a:pPr lvl="0">
              <a:buSzPct val="45000"/>
              <a:buFont typeface="StarSymbol"/>
              <a:buChar char="●"/>
            </a:pPr>
            <a:r>
              <a:rPr lang="es-ES" dirty="0" err="1"/>
              <a:t>Agora</a:t>
            </a:r>
            <a:r>
              <a:rPr lang="es-ES" dirty="0"/>
              <a:t> </a:t>
            </a:r>
            <a:r>
              <a:rPr lang="es-ES" dirty="0" err="1"/>
              <a:t>temos</a:t>
            </a:r>
            <a:r>
              <a:rPr lang="es-ES" dirty="0"/>
              <a:t> o </a:t>
            </a:r>
            <a:r>
              <a:rPr lang="es-ES" dirty="0" err="1"/>
              <a:t>arquivo</a:t>
            </a:r>
            <a:r>
              <a:rPr lang="es-ES" dirty="0"/>
              <a:t> cena01 </a:t>
            </a:r>
            <a:r>
              <a:rPr lang="es-ES" dirty="0" err="1"/>
              <a:t>armazenado</a:t>
            </a:r>
            <a:r>
              <a:rPr lang="es-ES" dirty="0"/>
              <a:t> na pasta </a:t>
            </a:r>
            <a:r>
              <a:rPr lang="es-ES" dirty="0" err="1"/>
              <a:t>Scenes</a:t>
            </a:r>
            <a:r>
              <a:rPr lang="es-ES" dirty="0"/>
              <a:t> e </a:t>
            </a:r>
            <a:r>
              <a:rPr lang="es-ES" dirty="0" err="1"/>
              <a:t>poderemos</a:t>
            </a:r>
            <a:r>
              <a:rPr lang="es-ES" dirty="0"/>
              <a:t> por os </a:t>
            </a:r>
            <a:r>
              <a:rPr lang="es-ES" dirty="0" err="1"/>
              <a:t>assets</a:t>
            </a:r>
            <a:r>
              <a:rPr lang="es-ES" dirty="0"/>
              <a:t> na </a:t>
            </a:r>
            <a:r>
              <a:rPr lang="es-ES" dirty="0" err="1"/>
              <a:t>Hierarquia</a:t>
            </a:r>
            <a:r>
              <a:rPr lang="es-ES" dirty="0"/>
              <a:t>:</a:t>
            </a:r>
          </a:p>
        </p:txBody>
      </p:sp>
      <p:pic>
        <p:nvPicPr>
          <p:cNvPr id="4" name="Imagem 3">
            <a:extLst/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40997" y="2256254"/>
            <a:ext cx="3920836" cy="5303421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CaixaDeTexto 4"/>
          <p:cNvSpPr txBox="1"/>
          <p:nvPr/>
        </p:nvSpPr>
        <p:spPr>
          <a:xfrm>
            <a:off x="4938051" y="2256254"/>
            <a:ext cx="5051764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s-ES" sz="3200" dirty="0"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Clique </a:t>
            </a:r>
            <a:r>
              <a:rPr lang="es-ES" sz="3200" dirty="0" err="1"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com</a:t>
            </a:r>
            <a:r>
              <a:rPr lang="es-ES" sz="3200" dirty="0"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 o </a:t>
            </a:r>
            <a:r>
              <a:rPr lang="es-ES" sz="3200" dirty="0" err="1"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botão</a:t>
            </a:r>
            <a:r>
              <a:rPr lang="es-ES" sz="3200" dirty="0"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 </a:t>
            </a:r>
            <a:r>
              <a:rPr lang="es-ES" sz="3200" dirty="0" err="1"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direito</a:t>
            </a:r>
            <a:r>
              <a:rPr lang="es-ES" sz="3200" dirty="0"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 na pasta </a:t>
            </a:r>
            <a:r>
              <a:rPr lang="es-ES" sz="3200" dirty="0" err="1"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audioclips</a:t>
            </a:r>
            <a:r>
              <a:rPr lang="es-ES" sz="3200" dirty="0"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, </a:t>
            </a:r>
            <a:r>
              <a:rPr lang="es-ES" sz="3200" dirty="0" err="1"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selecione</a:t>
            </a:r>
            <a:r>
              <a:rPr lang="es-ES" sz="3200" dirty="0"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 a </a:t>
            </a:r>
            <a:r>
              <a:rPr lang="es-ES" sz="3200" dirty="0" err="1"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opção</a:t>
            </a:r>
            <a:r>
              <a:rPr lang="es-ES" sz="3200" dirty="0"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 </a:t>
            </a:r>
            <a:r>
              <a:rPr lang="es-ES" sz="3200" dirty="0" err="1"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Import</a:t>
            </a:r>
            <a:r>
              <a:rPr lang="es-ES" sz="3200" dirty="0"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 New </a:t>
            </a:r>
            <a:r>
              <a:rPr lang="es-ES" sz="3200" dirty="0" err="1"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Asset</a:t>
            </a:r>
            <a:r>
              <a:rPr lang="es-ES" sz="3200" dirty="0"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 e, da pasta </a:t>
            </a:r>
            <a:r>
              <a:rPr lang="es-ES" sz="3200" dirty="0" err="1"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imagensAviaoMobile</a:t>
            </a:r>
            <a:r>
              <a:rPr lang="es-ES" sz="3200" dirty="0"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, </a:t>
            </a:r>
            <a:r>
              <a:rPr lang="es-ES" sz="3200" dirty="0" err="1"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selecione</a:t>
            </a:r>
            <a:r>
              <a:rPr lang="es-ES" sz="3200" dirty="0"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 o </a:t>
            </a:r>
            <a:r>
              <a:rPr lang="es-ES" sz="3200" dirty="0" err="1"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arquivo</a:t>
            </a:r>
            <a:r>
              <a:rPr lang="es-ES" sz="3200" dirty="0"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 </a:t>
            </a:r>
            <a:r>
              <a:rPr lang="es-ES" sz="3200" dirty="0" err="1"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Bomb_Exploding</a:t>
            </a:r>
            <a:r>
              <a:rPr lang="es-ES" sz="3200" dirty="0"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.</a:t>
            </a:r>
          </a:p>
          <a:p>
            <a:endParaRPr lang="pt-BR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8462" y="5741121"/>
            <a:ext cx="2891353" cy="169439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 noGrp="1"/>
          </p:cNvSpPr>
          <p:nvPr>
            <p:ph type="title" idx="4294967295"/>
          </p:nvPr>
        </p:nvSpPr>
        <p:spPr>
          <a:xfrm>
            <a:off x="504359" y="0"/>
            <a:ext cx="9071640" cy="446825"/>
          </a:xfrm>
        </p:spPr>
        <p:txBody>
          <a:bodyPr/>
          <a:lstStyle/>
          <a:p>
            <a:pPr lvl="0"/>
            <a:r>
              <a:rPr lang="es-ES" dirty="0" err="1"/>
              <a:t>Importação</a:t>
            </a:r>
            <a:r>
              <a:rPr lang="es-ES" dirty="0"/>
              <a:t> dos </a:t>
            </a:r>
            <a:r>
              <a:rPr lang="es-ES" dirty="0" err="1"/>
              <a:t>Sprites</a:t>
            </a:r>
            <a:endParaRPr lang="es-ES" dirty="0"/>
          </a:p>
        </p:txBody>
      </p:sp>
      <p:sp>
        <p:nvSpPr>
          <p:cNvPr id="3" name="Espaço Reservado para Texto 2"/>
          <p:cNvSpPr txBox="1">
            <a:spLocks noGrp="1"/>
          </p:cNvSpPr>
          <p:nvPr>
            <p:ph type="body" idx="4294967295"/>
          </p:nvPr>
        </p:nvSpPr>
        <p:spPr>
          <a:xfrm>
            <a:off x="110836" y="768683"/>
            <a:ext cx="9969789" cy="4384440"/>
          </a:xfrm>
        </p:spPr>
        <p:txBody>
          <a:bodyPr/>
          <a:lstStyle/>
          <a:p>
            <a:pPr lvl="0">
              <a:buSzPct val="45000"/>
              <a:buFont typeface="StarSymbol"/>
              <a:buChar char="●"/>
            </a:pPr>
            <a:r>
              <a:rPr lang="es-ES" dirty="0" err="1"/>
              <a:t>Um</a:t>
            </a:r>
            <a:r>
              <a:rPr lang="es-ES" dirty="0"/>
              <a:t> </a:t>
            </a:r>
            <a:r>
              <a:rPr lang="es-ES" dirty="0" err="1"/>
              <a:t>Sprite</a:t>
            </a:r>
            <a:r>
              <a:rPr lang="es-ES" dirty="0"/>
              <a:t> é </a:t>
            </a:r>
            <a:r>
              <a:rPr lang="es-ES" dirty="0" err="1"/>
              <a:t>uma</a:t>
            </a:r>
            <a:r>
              <a:rPr lang="es-ES" dirty="0"/>
              <a:t> </a:t>
            </a:r>
            <a:r>
              <a:rPr lang="es-ES" dirty="0" err="1"/>
              <a:t>imagem</a:t>
            </a:r>
            <a:r>
              <a:rPr lang="es-ES" dirty="0"/>
              <a:t> 2D utilizada no </a:t>
            </a:r>
            <a:r>
              <a:rPr lang="es-ES" dirty="0" err="1"/>
              <a:t>jogo</a:t>
            </a:r>
            <a:endParaRPr lang="es-ES" dirty="0"/>
          </a:p>
          <a:p>
            <a:pPr lvl="0">
              <a:buSzPct val="45000"/>
              <a:buFont typeface="StarSymbol"/>
              <a:buChar char="●"/>
            </a:pPr>
            <a:r>
              <a:rPr lang="es-ES" dirty="0"/>
              <a:t>Para </a:t>
            </a:r>
            <a:r>
              <a:rPr lang="es-ES" dirty="0" err="1"/>
              <a:t>começar</a:t>
            </a:r>
            <a:r>
              <a:rPr lang="es-ES" dirty="0"/>
              <a:t>, vamos importar os </a:t>
            </a:r>
            <a:r>
              <a:rPr lang="es-ES" dirty="0" err="1"/>
              <a:t>Sprites</a:t>
            </a:r>
            <a:r>
              <a:rPr lang="es-ES" dirty="0"/>
              <a:t> </a:t>
            </a:r>
            <a:r>
              <a:rPr lang="es-ES" dirty="0" err="1"/>
              <a:t>necessários</a:t>
            </a:r>
            <a:endParaRPr lang="es-ES" dirty="0"/>
          </a:p>
          <a:p>
            <a:pPr lvl="0">
              <a:buSzPct val="45000"/>
              <a:buFont typeface="StarSymbol"/>
              <a:buChar char="●"/>
            </a:pPr>
            <a:r>
              <a:rPr lang="es-ES" dirty="0"/>
              <a:t>Clique </a:t>
            </a:r>
            <a:r>
              <a:rPr lang="es-ES" dirty="0" err="1"/>
              <a:t>com</a:t>
            </a:r>
            <a:r>
              <a:rPr lang="es-ES" dirty="0"/>
              <a:t> o </a:t>
            </a:r>
            <a:r>
              <a:rPr lang="es-ES" dirty="0" err="1"/>
              <a:t>botão</a:t>
            </a:r>
            <a:r>
              <a:rPr lang="es-ES" dirty="0"/>
              <a:t> </a:t>
            </a:r>
            <a:r>
              <a:rPr lang="es-ES" dirty="0" err="1"/>
              <a:t>direito</a:t>
            </a:r>
            <a:r>
              <a:rPr lang="es-ES" dirty="0"/>
              <a:t> na pasta </a:t>
            </a:r>
            <a:r>
              <a:rPr lang="es-ES" dirty="0" err="1"/>
              <a:t>Textures</a:t>
            </a:r>
            <a:r>
              <a:rPr lang="es-ES" dirty="0"/>
              <a:t>, </a:t>
            </a:r>
            <a:r>
              <a:rPr lang="es-ES" dirty="0" err="1"/>
              <a:t>selecione</a:t>
            </a:r>
            <a:r>
              <a:rPr lang="es-ES" dirty="0"/>
              <a:t> a </a:t>
            </a:r>
            <a:r>
              <a:rPr lang="es-ES" dirty="0" err="1"/>
              <a:t>opção</a:t>
            </a:r>
            <a:r>
              <a:rPr lang="es-ES" dirty="0"/>
              <a:t> </a:t>
            </a:r>
            <a:r>
              <a:rPr lang="es-ES" dirty="0" err="1"/>
              <a:t>Import</a:t>
            </a:r>
            <a:r>
              <a:rPr lang="es-ES" dirty="0"/>
              <a:t> New </a:t>
            </a:r>
            <a:r>
              <a:rPr lang="es-ES" dirty="0" err="1"/>
              <a:t>Asset</a:t>
            </a:r>
            <a:r>
              <a:rPr lang="es-ES" dirty="0"/>
              <a:t> e, da pasta </a:t>
            </a:r>
            <a:r>
              <a:rPr lang="es-ES" dirty="0" err="1"/>
              <a:t>assetsAviaoMobile</a:t>
            </a:r>
            <a:r>
              <a:rPr lang="es-ES" dirty="0"/>
              <a:t>, </a:t>
            </a:r>
            <a:r>
              <a:rPr lang="es-ES" dirty="0" err="1"/>
              <a:t>selecione</a:t>
            </a:r>
            <a:r>
              <a:rPr lang="es-ES" dirty="0"/>
              <a:t> os </a:t>
            </a:r>
            <a:r>
              <a:rPr lang="es-ES" dirty="0" err="1"/>
              <a:t>arquivos</a:t>
            </a:r>
            <a:r>
              <a:rPr lang="es-ES" dirty="0"/>
              <a:t>:</a:t>
            </a:r>
          </a:p>
          <a:p>
            <a:pPr lvl="0">
              <a:buSzPct val="45000"/>
              <a:buFont typeface="StarSymbol"/>
              <a:buChar char="●"/>
            </a:pPr>
            <a:r>
              <a:rPr lang="es-ES" dirty="0"/>
              <a:t>Paisagem0</a:t>
            </a:r>
          </a:p>
          <a:p>
            <a:pPr lvl="0">
              <a:buSzPct val="45000"/>
              <a:buFont typeface="StarSymbol"/>
              <a:buChar char="●"/>
            </a:pPr>
            <a:r>
              <a:rPr lang="es-ES" dirty="0"/>
              <a:t>Nave</a:t>
            </a:r>
          </a:p>
          <a:p>
            <a:pPr lvl="0">
              <a:buSzPct val="45000"/>
              <a:buFont typeface="StarSymbol"/>
              <a:buChar char="●"/>
            </a:pPr>
            <a:r>
              <a:rPr lang="es-ES" dirty="0" err="1"/>
              <a:t>Explosao</a:t>
            </a:r>
            <a:endParaRPr lang="es-ES" dirty="0"/>
          </a:p>
          <a:p>
            <a:pPr lvl="0">
              <a:buSzPct val="45000"/>
              <a:buFont typeface="StarSymbol"/>
              <a:buChar char="●"/>
            </a:pPr>
            <a:r>
              <a:rPr lang="es-ES" dirty="0" err="1"/>
              <a:t>naveInimigo</a:t>
            </a:r>
            <a:endParaRPr lang="es-ES" dirty="0"/>
          </a:p>
        </p:txBody>
      </p:sp>
      <p:pic>
        <p:nvPicPr>
          <p:cNvPr id="4" name="Imagem 3">
            <a:extLst/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087000" y="3671999"/>
            <a:ext cx="3321000" cy="3862439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m 4">
            <a:extLst/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7415999" y="3635099"/>
            <a:ext cx="2462291" cy="39317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 noGrp="1"/>
          </p:cNvSpPr>
          <p:nvPr>
            <p:ph type="title" idx="4294967295"/>
          </p:nvPr>
        </p:nvSpPr>
        <p:spPr>
          <a:xfrm>
            <a:off x="503999" y="0"/>
            <a:ext cx="9071640" cy="623471"/>
          </a:xfrm>
        </p:spPr>
        <p:txBody>
          <a:bodyPr/>
          <a:lstStyle/>
          <a:p>
            <a:pPr lvl="0"/>
            <a:r>
              <a:rPr lang="es-ES" dirty="0" err="1"/>
              <a:t>Importação</a:t>
            </a:r>
            <a:r>
              <a:rPr lang="es-ES" dirty="0"/>
              <a:t> dos </a:t>
            </a:r>
            <a:r>
              <a:rPr lang="es-ES" dirty="0" err="1"/>
              <a:t>Sprites</a:t>
            </a:r>
            <a:endParaRPr lang="es-ES" dirty="0"/>
          </a:p>
        </p:txBody>
      </p:sp>
      <p:sp>
        <p:nvSpPr>
          <p:cNvPr id="3" name="Espaço Reservado para Texto 2"/>
          <p:cNvSpPr txBox="1">
            <a:spLocks noGrp="1"/>
          </p:cNvSpPr>
          <p:nvPr>
            <p:ph type="body" idx="4294967295"/>
          </p:nvPr>
        </p:nvSpPr>
        <p:spPr>
          <a:xfrm>
            <a:off x="503999" y="779319"/>
            <a:ext cx="9071640" cy="2514600"/>
          </a:xfrm>
        </p:spPr>
        <p:txBody>
          <a:bodyPr/>
          <a:lstStyle/>
          <a:p>
            <a:pPr lvl="0">
              <a:buSzPct val="45000"/>
              <a:buFont typeface="StarSymbol"/>
              <a:buChar char="●"/>
            </a:pPr>
            <a:r>
              <a:rPr lang="es-ES" dirty="0" err="1"/>
              <a:t>Enquanto</a:t>
            </a:r>
            <a:r>
              <a:rPr lang="es-ES" dirty="0"/>
              <a:t> </a:t>
            </a:r>
            <a:r>
              <a:rPr lang="es-ES" dirty="0" err="1"/>
              <a:t>você</a:t>
            </a:r>
            <a:r>
              <a:rPr lang="es-ES" dirty="0"/>
              <a:t> </a:t>
            </a:r>
            <a:r>
              <a:rPr lang="es-ES" dirty="0" err="1"/>
              <a:t>selecionava</a:t>
            </a:r>
            <a:r>
              <a:rPr lang="es-ES" dirty="0"/>
              <a:t> as </a:t>
            </a:r>
            <a:r>
              <a:rPr lang="es-ES" dirty="0" err="1"/>
              <a:t>imagens</a:t>
            </a:r>
            <a:r>
              <a:rPr lang="es-ES" dirty="0"/>
              <a:t>, </a:t>
            </a:r>
            <a:r>
              <a:rPr lang="es-ES" dirty="0" err="1"/>
              <a:t>poderá</a:t>
            </a:r>
            <a:r>
              <a:rPr lang="es-ES" dirty="0"/>
              <a:t> ter </a:t>
            </a:r>
            <a:r>
              <a:rPr lang="es-ES" dirty="0" err="1"/>
              <a:t>percebido</a:t>
            </a:r>
            <a:r>
              <a:rPr lang="es-ES" dirty="0"/>
              <a:t> que na </a:t>
            </a:r>
            <a:r>
              <a:rPr lang="es-ES" dirty="0" err="1"/>
              <a:t>janela</a:t>
            </a:r>
            <a:r>
              <a:rPr lang="es-ES" dirty="0"/>
              <a:t> Inspector, o </a:t>
            </a:r>
            <a:r>
              <a:rPr lang="es-ES" dirty="0" err="1"/>
              <a:t>Texture</a:t>
            </a:r>
            <a:r>
              <a:rPr lang="es-ES" dirty="0"/>
              <a:t> </a:t>
            </a:r>
            <a:r>
              <a:rPr lang="es-ES" dirty="0" err="1"/>
              <a:t>Type</a:t>
            </a:r>
            <a:r>
              <a:rPr lang="es-ES" dirty="0"/>
              <a:t> é </a:t>
            </a:r>
            <a:r>
              <a:rPr lang="es-ES" b="1" dirty="0" err="1"/>
              <a:t>Sprite</a:t>
            </a:r>
            <a:r>
              <a:rPr lang="es-ES" dirty="0"/>
              <a:t>. </a:t>
            </a:r>
            <a:r>
              <a:rPr lang="es-ES" dirty="0" err="1"/>
              <a:t>Há</a:t>
            </a:r>
            <a:r>
              <a:rPr lang="es-ES" dirty="0"/>
              <a:t> diferentes tipos de texturas mas, </a:t>
            </a:r>
            <a:r>
              <a:rPr lang="es-ES" dirty="0" err="1"/>
              <a:t>agora</a:t>
            </a:r>
            <a:r>
              <a:rPr lang="es-ES" dirty="0"/>
              <a:t>, garanta que o tipo </a:t>
            </a:r>
            <a:r>
              <a:rPr lang="es-ES" dirty="0" err="1"/>
              <a:t>seja</a:t>
            </a:r>
            <a:r>
              <a:rPr lang="es-ES" dirty="0"/>
              <a:t> </a:t>
            </a:r>
            <a:r>
              <a:rPr lang="es-ES" b="1" dirty="0" err="1"/>
              <a:t>Sprite</a:t>
            </a:r>
            <a:r>
              <a:rPr lang="es-ES" b="1" dirty="0"/>
              <a:t> ( 2D and UI )</a:t>
            </a:r>
            <a:r>
              <a:rPr lang="es-ES" dirty="0"/>
              <a:t>.</a:t>
            </a:r>
          </a:p>
          <a:p>
            <a:pPr lvl="0">
              <a:buSzPct val="45000"/>
              <a:buFont typeface="StarSymbol"/>
              <a:buChar char="●"/>
            </a:pPr>
            <a:endParaRPr lang="es-ES" dirty="0"/>
          </a:p>
        </p:txBody>
      </p:sp>
      <p:sp>
        <p:nvSpPr>
          <p:cNvPr id="5" name="Espaço Reservado para Texto 4"/>
          <p:cNvSpPr txBox="1">
            <a:spLocks noGrp="1"/>
          </p:cNvSpPr>
          <p:nvPr>
            <p:ph type="body" idx="4294967295"/>
          </p:nvPr>
        </p:nvSpPr>
        <p:spPr>
          <a:xfrm>
            <a:off x="503999" y="3449767"/>
            <a:ext cx="3086100" cy="2683473"/>
          </a:xfrm>
        </p:spPr>
        <p:txBody>
          <a:bodyPr/>
          <a:lstStyle/>
          <a:p>
            <a:pPr lvl="0">
              <a:buSzPct val="45000"/>
              <a:buFont typeface="StarSymbol"/>
              <a:buChar char="●"/>
            </a:pPr>
            <a:r>
              <a:rPr lang="es-ES" dirty="0"/>
              <a:t>Se </a:t>
            </a:r>
            <a:r>
              <a:rPr lang="es-ES" dirty="0" err="1"/>
              <a:t>alguma</a:t>
            </a:r>
            <a:r>
              <a:rPr lang="es-ES" dirty="0"/>
              <a:t> </a:t>
            </a:r>
            <a:r>
              <a:rPr lang="es-ES" dirty="0" err="1"/>
              <a:t>imagem</a:t>
            </a:r>
            <a:r>
              <a:rPr lang="es-ES" dirty="0"/>
              <a:t> </a:t>
            </a:r>
            <a:r>
              <a:rPr lang="es-ES" dirty="0" err="1"/>
              <a:t>não</a:t>
            </a:r>
            <a:r>
              <a:rPr lang="es-ES" dirty="0"/>
              <a:t> </a:t>
            </a:r>
            <a:r>
              <a:rPr lang="es-ES" dirty="0" err="1"/>
              <a:t>tiver</a:t>
            </a:r>
            <a:r>
              <a:rPr lang="es-ES" dirty="0"/>
              <a:t>  o tipo </a:t>
            </a:r>
            <a:r>
              <a:rPr lang="es-ES" dirty="0" err="1"/>
              <a:t>Sprite</a:t>
            </a:r>
            <a:r>
              <a:rPr lang="es-ES" dirty="0"/>
              <a:t>, </a:t>
            </a:r>
            <a:r>
              <a:rPr lang="es-ES" dirty="0" err="1"/>
              <a:t>selecione</a:t>
            </a:r>
            <a:r>
              <a:rPr lang="es-ES" dirty="0"/>
              <a:t>-a e clique [</a:t>
            </a:r>
            <a:r>
              <a:rPr lang="es-ES" dirty="0" err="1"/>
              <a:t>Apply</a:t>
            </a:r>
            <a:r>
              <a:rPr lang="es-ES" dirty="0"/>
              <a:t>].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3196" y="3293919"/>
            <a:ext cx="6991812" cy="3540018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 noGrp="1"/>
          </p:cNvSpPr>
          <p:nvPr>
            <p:ph type="title" idx="4294967295"/>
          </p:nvPr>
        </p:nvSpPr>
        <p:spPr>
          <a:xfrm>
            <a:off x="503999" y="0"/>
            <a:ext cx="9071640" cy="436435"/>
          </a:xfrm>
        </p:spPr>
        <p:txBody>
          <a:bodyPr/>
          <a:lstStyle/>
          <a:p>
            <a:pPr lvl="0"/>
            <a:r>
              <a:rPr lang="es-ES" dirty="0" err="1"/>
              <a:t>Importação</a:t>
            </a:r>
            <a:r>
              <a:rPr lang="es-ES" dirty="0"/>
              <a:t> dos </a:t>
            </a:r>
            <a:r>
              <a:rPr lang="es-ES" dirty="0" err="1"/>
              <a:t>Sprites</a:t>
            </a:r>
            <a:endParaRPr lang="es-ES" dirty="0"/>
          </a:p>
        </p:txBody>
      </p:sp>
      <p:sp>
        <p:nvSpPr>
          <p:cNvPr id="3" name="Espaço Reservado para Texto 2"/>
          <p:cNvSpPr txBox="1">
            <a:spLocks noGrp="1"/>
          </p:cNvSpPr>
          <p:nvPr>
            <p:ph type="body" idx="4294967295"/>
          </p:nvPr>
        </p:nvSpPr>
        <p:spPr>
          <a:xfrm>
            <a:off x="176644" y="758536"/>
            <a:ext cx="9694719" cy="5394944"/>
          </a:xfrm>
        </p:spPr>
        <p:txBody>
          <a:bodyPr/>
          <a:lstStyle/>
          <a:p>
            <a:pPr lvl="0">
              <a:buSzPct val="45000"/>
              <a:buFont typeface="StarSymbol"/>
              <a:buChar char="●"/>
            </a:pPr>
            <a:r>
              <a:rPr lang="es-ES" dirty="0" err="1"/>
              <a:t>Quando</a:t>
            </a:r>
            <a:r>
              <a:rPr lang="es-ES" dirty="0"/>
              <a:t> </a:t>
            </a:r>
            <a:r>
              <a:rPr lang="es-ES" dirty="0" err="1"/>
              <a:t>você</a:t>
            </a:r>
            <a:r>
              <a:rPr lang="es-ES" dirty="0"/>
              <a:t> </a:t>
            </a:r>
            <a:r>
              <a:rPr lang="es-ES" dirty="0" err="1"/>
              <a:t>trabalhar</a:t>
            </a:r>
            <a:r>
              <a:rPr lang="es-ES" dirty="0"/>
              <a:t> </a:t>
            </a:r>
            <a:r>
              <a:rPr lang="es-ES" dirty="0" err="1"/>
              <a:t>com</a:t>
            </a:r>
            <a:r>
              <a:rPr lang="es-ES" dirty="0"/>
              <a:t> pixel art, </a:t>
            </a:r>
            <a:r>
              <a:rPr lang="es-ES" dirty="0" err="1"/>
              <a:t>sempre</a:t>
            </a:r>
            <a:r>
              <a:rPr lang="es-ES" dirty="0"/>
              <a:t> se </a:t>
            </a:r>
            <a:r>
              <a:rPr lang="es-ES" dirty="0" err="1"/>
              <a:t>deve</a:t>
            </a:r>
            <a:r>
              <a:rPr lang="es-ES" dirty="0"/>
              <a:t> </a:t>
            </a:r>
            <a:r>
              <a:rPr lang="es-ES" dirty="0" err="1"/>
              <a:t>estabelecer</a:t>
            </a:r>
            <a:r>
              <a:rPr lang="es-ES" dirty="0"/>
              <a:t> a </a:t>
            </a:r>
            <a:r>
              <a:rPr lang="es-ES" dirty="0" err="1"/>
              <a:t>propriedade</a:t>
            </a:r>
            <a:r>
              <a:rPr lang="es-ES" dirty="0"/>
              <a:t> </a:t>
            </a:r>
            <a:r>
              <a:rPr lang="es-ES" b="1" dirty="0" err="1"/>
              <a:t>Filter</a:t>
            </a:r>
            <a:r>
              <a:rPr lang="es-ES" b="1" dirty="0"/>
              <a:t> </a:t>
            </a:r>
            <a:r>
              <a:rPr lang="es-ES" b="1" dirty="0" err="1"/>
              <a:t>Mode</a:t>
            </a:r>
            <a:r>
              <a:rPr lang="es-ES" b="1" dirty="0"/>
              <a:t> </a:t>
            </a:r>
            <a:r>
              <a:rPr lang="es-ES" dirty="0"/>
              <a:t>como Point, para </a:t>
            </a:r>
            <a:r>
              <a:rPr lang="es-ES" dirty="0" err="1"/>
              <a:t>obter</a:t>
            </a:r>
            <a:r>
              <a:rPr lang="es-ES" dirty="0"/>
              <a:t> texturas </a:t>
            </a:r>
            <a:r>
              <a:rPr lang="es-ES" dirty="0" err="1"/>
              <a:t>mais</a:t>
            </a:r>
            <a:r>
              <a:rPr lang="es-ES" dirty="0"/>
              <a:t> claras.</a:t>
            </a:r>
          </a:p>
          <a:p>
            <a:pPr lvl="0">
              <a:buSzPct val="45000"/>
              <a:buFont typeface="StarSymbol"/>
              <a:buChar char="●"/>
            </a:pPr>
            <a:r>
              <a:rPr lang="es-ES" dirty="0" err="1"/>
              <a:t>Também</a:t>
            </a:r>
            <a:r>
              <a:rPr lang="es-ES" dirty="0"/>
              <a:t> se </a:t>
            </a:r>
            <a:r>
              <a:rPr lang="es-ES" dirty="0" err="1"/>
              <a:t>deve</a:t>
            </a:r>
            <a:r>
              <a:rPr lang="es-ES" dirty="0"/>
              <a:t> mudar a </a:t>
            </a:r>
            <a:r>
              <a:rPr lang="es-ES" dirty="0" err="1"/>
              <a:t>propriedade</a:t>
            </a:r>
            <a:r>
              <a:rPr lang="es-ES" dirty="0"/>
              <a:t> </a:t>
            </a:r>
            <a:r>
              <a:rPr lang="es-ES" b="1" dirty="0" err="1"/>
              <a:t>Format</a:t>
            </a:r>
            <a:r>
              <a:rPr lang="es-ES" b="1" dirty="0"/>
              <a:t> </a:t>
            </a:r>
            <a:r>
              <a:rPr lang="es-ES" dirty="0"/>
              <a:t>para </a:t>
            </a:r>
            <a:r>
              <a:rPr lang="es-ES" b="1" dirty="0" err="1"/>
              <a:t>Truecolor</a:t>
            </a:r>
            <a:r>
              <a:rPr lang="es-ES" dirty="0"/>
              <a:t>.</a:t>
            </a:r>
          </a:p>
          <a:p>
            <a:pPr lvl="0">
              <a:buSzPct val="45000"/>
              <a:buFont typeface="StarSymbol"/>
              <a:buChar char="●"/>
            </a:pPr>
            <a:r>
              <a:rPr lang="es-ES" dirty="0"/>
              <a:t>Clique </a:t>
            </a:r>
            <a:r>
              <a:rPr lang="es-ES" dirty="0" err="1"/>
              <a:t>em</a:t>
            </a:r>
            <a:r>
              <a:rPr lang="es-ES" dirty="0"/>
              <a:t> </a:t>
            </a:r>
          </a:p>
          <a:p>
            <a:pPr lvl="0">
              <a:buSzPct val="45000"/>
            </a:pPr>
            <a:r>
              <a:rPr lang="es-ES" dirty="0"/>
              <a:t>  [</a:t>
            </a:r>
            <a:r>
              <a:rPr lang="es-ES" dirty="0" err="1"/>
              <a:t>Apply</a:t>
            </a:r>
            <a:r>
              <a:rPr lang="es-ES" dirty="0"/>
              <a:t>].</a:t>
            </a:r>
          </a:p>
        </p:txBody>
      </p:sp>
      <p:pic>
        <p:nvPicPr>
          <p:cNvPr id="4" name="Imagem 3">
            <a:extLst/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867892" y="3021772"/>
            <a:ext cx="7212108" cy="45436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 noGrp="1"/>
          </p:cNvSpPr>
          <p:nvPr>
            <p:ph type="title" idx="4294967295"/>
          </p:nvPr>
        </p:nvSpPr>
        <p:spPr>
          <a:xfrm>
            <a:off x="503999" y="0"/>
            <a:ext cx="9071640" cy="540344"/>
          </a:xfrm>
        </p:spPr>
        <p:txBody>
          <a:bodyPr/>
          <a:lstStyle/>
          <a:p>
            <a:pPr lvl="0"/>
            <a:r>
              <a:rPr lang="es-ES" dirty="0"/>
              <a:t>Corte de </a:t>
            </a:r>
            <a:r>
              <a:rPr lang="es-ES" dirty="0" err="1"/>
              <a:t>Sprite</a:t>
            </a:r>
            <a:r>
              <a:rPr lang="es-ES" dirty="0"/>
              <a:t> </a:t>
            </a:r>
            <a:r>
              <a:rPr lang="es-ES" dirty="0" err="1"/>
              <a:t>Sheets</a:t>
            </a:r>
            <a:endParaRPr lang="es-ES" dirty="0"/>
          </a:p>
        </p:txBody>
      </p:sp>
      <p:sp>
        <p:nvSpPr>
          <p:cNvPr id="3" name="Espaço Reservado para Texto 2"/>
          <p:cNvSpPr txBox="1">
            <a:spLocks noGrp="1"/>
          </p:cNvSpPr>
          <p:nvPr>
            <p:ph type="body" idx="4294967295"/>
          </p:nvPr>
        </p:nvSpPr>
        <p:spPr>
          <a:xfrm>
            <a:off x="322118" y="883228"/>
            <a:ext cx="9590809" cy="3065318"/>
          </a:xfrm>
        </p:spPr>
        <p:txBody>
          <a:bodyPr/>
          <a:lstStyle/>
          <a:p>
            <a:pPr lvl="0">
              <a:buSzPct val="45000"/>
              <a:buFont typeface="StarSymbol"/>
              <a:buChar char="●"/>
            </a:pPr>
            <a:r>
              <a:rPr lang="es-ES" dirty="0" err="1"/>
              <a:t>Uma</a:t>
            </a:r>
            <a:r>
              <a:rPr lang="es-ES" dirty="0"/>
              <a:t> </a:t>
            </a:r>
            <a:r>
              <a:rPr lang="es-ES" b="1" dirty="0" err="1"/>
              <a:t>Sprite</a:t>
            </a:r>
            <a:r>
              <a:rPr lang="es-ES" b="1" dirty="0"/>
              <a:t> </a:t>
            </a:r>
            <a:r>
              <a:rPr lang="es-ES" b="1" dirty="0" err="1"/>
              <a:t>Sheet</a:t>
            </a:r>
            <a:r>
              <a:rPr lang="es-ES" b="1" dirty="0"/>
              <a:t> </a:t>
            </a:r>
            <a:r>
              <a:rPr lang="es-ES" dirty="0"/>
              <a:t>é </a:t>
            </a:r>
            <a:r>
              <a:rPr lang="es-ES" dirty="0" err="1"/>
              <a:t>um</a:t>
            </a:r>
            <a:r>
              <a:rPr lang="es-ES" dirty="0"/>
              <a:t> </a:t>
            </a:r>
            <a:r>
              <a:rPr lang="es-ES" dirty="0" err="1"/>
              <a:t>sprite</a:t>
            </a:r>
            <a:r>
              <a:rPr lang="es-ES" dirty="0"/>
              <a:t> que, internamente, </a:t>
            </a:r>
            <a:r>
              <a:rPr lang="es-ES" dirty="0" err="1"/>
              <a:t>contém</a:t>
            </a:r>
            <a:r>
              <a:rPr lang="es-ES" dirty="0"/>
              <a:t> </a:t>
            </a:r>
            <a:r>
              <a:rPr lang="es-ES" dirty="0" err="1"/>
              <a:t>uma</a:t>
            </a:r>
            <a:r>
              <a:rPr lang="es-ES" dirty="0"/>
              <a:t> </a:t>
            </a:r>
            <a:r>
              <a:rPr lang="es-ES" dirty="0" err="1"/>
              <a:t>coleção</a:t>
            </a:r>
            <a:r>
              <a:rPr lang="es-ES" dirty="0"/>
              <a:t> de </a:t>
            </a:r>
            <a:r>
              <a:rPr lang="es-ES" dirty="0" err="1"/>
              <a:t>imagens</a:t>
            </a:r>
            <a:r>
              <a:rPr lang="es-ES" dirty="0"/>
              <a:t>, formando </a:t>
            </a:r>
            <a:r>
              <a:rPr lang="es-ES" dirty="0" err="1"/>
              <a:t>uma</a:t>
            </a:r>
            <a:r>
              <a:rPr lang="es-ES" dirty="0"/>
              <a:t> </a:t>
            </a:r>
            <a:r>
              <a:rPr lang="es-ES" dirty="0" err="1"/>
              <a:t>sequência</a:t>
            </a:r>
            <a:r>
              <a:rPr lang="es-ES" dirty="0"/>
              <a:t> de </a:t>
            </a:r>
            <a:r>
              <a:rPr lang="es-ES" i="1" dirty="0" err="1"/>
              <a:t>frames</a:t>
            </a:r>
            <a:r>
              <a:rPr lang="es-ES" dirty="0"/>
              <a:t> </a:t>
            </a:r>
            <a:r>
              <a:rPr lang="es-ES" dirty="0" err="1"/>
              <a:t>ou</a:t>
            </a:r>
            <a:r>
              <a:rPr lang="es-ES" dirty="0"/>
              <a:t> diferentes </a:t>
            </a:r>
            <a:r>
              <a:rPr lang="es-ES" dirty="0" err="1"/>
              <a:t>posições</a:t>
            </a:r>
            <a:r>
              <a:rPr lang="es-ES" dirty="0"/>
              <a:t> de </a:t>
            </a:r>
            <a:r>
              <a:rPr lang="es-ES" dirty="0" err="1"/>
              <a:t>um</a:t>
            </a:r>
            <a:r>
              <a:rPr lang="es-ES" dirty="0"/>
              <a:t> </a:t>
            </a:r>
            <a:r>
              <a:rPr lang="es-ES" dirty="0" err="1"/>
              <a:t>personagem</a:t>
            </a:r>
            <a:r>
              <a:rPr lang="es-ES" dirty="0"/>
              <a:t>, de </a:t>
            </a:r>
            <a:r>
              <a:rPr lang="es-ES" dirty="0" err="1"/>
              <a:t>uma</a:t>
            </a:r>
            <a:r>
              <a:rPr lang="es-ES" dirty="0"/>
              <a:t> cena </a:t>
            </a:r>
            <a:r>
              <a:rPr lang="es-ES" dirty="0" err="1"/>
              <a:t>ou</a:t>
            </a:r>
            <a:r>
              <a:rPr lang="es-ES" dirty="0"/>
              <a:t> de </a:t>
            </a:r>
            <a:r>
              <a:rPr lang="es-ES" dirty="0" err="1"/>
              <a:t>uma</a:t>
            </a:r>
            <a:r>
              <a:rPr lang="es-ES" dirty="0"/>
              <a:t> </a:t>
            </a:r>
            <a:r>
              <a:rPr lang="es-ES" dirty="0" err="1"/>
              <a:t>animação</a:t>
            </a:r>
            <a:r>
              <a:rPr lang="es-ES" dirty="0"/>
              <a:t>. </a:t>
            </a:r>
          </a:p>
          <a:p>
            <a:pPr lvl="0">
              <a:buSzPct val="45000"/>
              <a:buFont typeface="StarSymbol"/>
              <a:buChar char="●"/>
            </a:pPr>
            <a:r>
              <a:rPr lang="es-ES" dirty="0"/>
              <a:t>Por </a:t>
            </a:r>
            <a:r>
              <a:rPr lang="es-ES" dirty="0" err="1"/>
              <a:t>exemplo</a:t>
            </a:r>
            <a:r>
              <a:rPr lang="es-ES" dirty="0"/>
              <a:t>, o </a:t>
            </a:r>
            <a:r>
              <a:rPr lang="es-ES" dirty="0" err="1"/>
              <a:t>asset</a:t>
            </a:r>
            <a:r>
              <a:rPr lang="es-ES" dirty="0"/>
              <a:t> </a:t>
            </a:r>
            <a:r>
              <a:rPr lang="es-ES" dirty="0" err="1"/>
              <a:t>Explosao</a:t>
            </a:r>
            <a:r>
              <a:rPr lang="es-ES" dirty="0"/>
              <a:t> é </a:t>
            </a:r>
            <a:r>
              <a:rPr lang="es-ES" dirty="0" err="1"/>
              <a:t>uma</a:t>
            </a:r>
            <a:r>
              <a:rPr lang="es-ES" dirty="0"/>
              <a:t> </a:t>
            </a:r>
            <a:r>
              <a:rPr lang="es-ES" dirty="0" err="1"/>
              <a:t>Sprite</a:t>
            </a:r>
            <a:r>
              <a:rPr lang="es-ES" dirty="0"/>
              <a:t> </a:t>
            </a:r>
            <a:r>
              <a:rPr lang="es-ES" dirty="0" err="1"/>
              <a:t>Sheet</a:t>
            </a:r>
            <a:r>
              <a:rPr lang="es-ES" dirty="0"/>
              <a:t> </a:t>
            </a:r>
            <a:r>
              <a:rPr lang="es-ES" dirty="0" err="1"/>
              <a:t>com</a:t>
            </a:r>
            <a:r>
              <a:rPr lang="es-ES" dirty="0"/>
              <a:t> 4 </a:t>
            </a:r>
            <a:r>
              <a:rPr lang="es-ES" i="1" dirty="0" err="1"/>
              <a:t>frames</a:t>
            </a:r>
            <a:r>
              <a:rPr lang="es-ES" dirty="0"/>
              <a:t>:</a:t>
            </a:r>
          </a:p>
        </p:txBody>
      </p:sp>
      <p:pic>
        <p:nvPicPr>
          <p:cNvPr id="4" name="Imagem 3">
            <a:extLst/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323040" y="4291430"/>
            <a:ext cx="7270241" cy="23806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 noGrp="1"/>
          </p:cNvSpPr>
          <p:nvPr>
            <p:ph type="title" idx="4294967295"/>
          </p:nvPr>
        </p:nvSpPr>
        <p:spPr>
          <a:xfrm>
            <a:off x="503999" y="0"/>
            <a:ext cx="9071640" cy="519562"/>
          </a:xfrm>
        </p:spPr>
        <p:txBody>
          <a:bodyPr/>
          <a:lstStyle/>
          <a:p>
            <a:pPr lvl="0"/>
            <a:r>
              <a:rPr lang="es-ES" dirty="0"/>
              <a:t>Corte de </a:t>
            </a:r>
            <a:r>
              <a:rPr lang="es-ES" dirty="0" err="1"/>
              <a:t>Sprite</a:t>
            </a:r>
            <a:r>
              <a:rPr lang="es-ES" dirty="0"/>
              <a:t> </a:t>
            </a:r>
            <a:r>
              <a:rPr lang="es-ES" dirty="0" err="1"/>
              <a:t>Sheets</a:t>
            </a:r>
            <a:endParaRPr lang="es-ES" dirty="0"/>
          </a:p>
        </p:txBody>
      </p:sp>
      <p:sp>
        <p:nvSpPr>
          <p:cNvPr id="3" name="Espaço Reservado para Texto 2"/>
          <p:cNvSpPr txBox="1">
            <a:spLocks noGrp="1"/>
          </p:cNvSpPr>
          <p:nvPr>
            <p:ph type="body" idx="4294967295"/>
          </p:nvPr>
        </p:nvSpPr>
        <p:spPr>
          <a:xfrm>
            <a:off x="270164" y="737756"/>
            <a:ext cx="9632372" cy="3844636"/>
          </a:xfrm>
        </p:spPr>
        <p:txBody>
          <a:bodyPr/>
          <a:lstStyle/>
          <a:p>
            <a:pPr lvl="0">
              <a:buSzPct val="45000"/>
              <a:buFont typeface="StarSymbol"/>
              <a:buChar char="●"/>
            </a:pPr>
            <a:r>
              <a:rPr lang="es-ES" dirty="0" err="1"/>
              <a:t>Temos</a:t>
            </a:r>
            <a:r>
              <a:rPr lang="es-ES" dirty="0"/>
              <a:t> que </a:t>
            </a:r>
            <a:r>
              <a:rPr lang="es-ES" dirty="0" err="1"/>
              <a:t>dizer</a:t>
            </a:r>
            <a:r>
              <a:rPr lang="es-ES" dirty="0"/>
              <a:t> </a:t>
            </a:r>
            <a:r>
              <a:rPr lang="es-ES" dirty="0" err="1"/>
              <a:t>ao</a:t>
            </a:r>
            <a:r>
              <a:rPr lang="es-ES" dirty="0"/>
              <a:t> </a:t>
            </a:r>
            <a:r>
              <a:rPr lang="es-ES" dirty="0" err="1"/>
              <a:t>Unity</a:t>
            </a:r>
            <a:r>
              <a:rPr lang="es-ES" dirty="0"/>
              <a:t> </a:t>
            </a:r>
            <a:r>
              <a:rPr lang="es-ES" dirty="0" err="1"/>
              <a:t>quais</a:t>
            </a:r>
            <a:r>
              <a:rPr lang="es-ES" dirty="0"/>
              <a:t> dos </a:t>
            </a:r>
            <a:r>
              <a:rPr lang="es-ES" dirty="0" err="1"/>
              <a:t>sprites</a:t>
            </a:r>
            <a:r>
              <a:rPr lang="es-ES" dirty="0"/>
              <a:t> </a:t>
            </a:r>
            <a:r>
              <a:rPr lang="es-ES" dirty="0" err="1"/>
              <a:t>possuem</a:t>
            </a:r>
            <a:r>
              <a:rPr lang="es-ES" dirty="0"/>
              <a:t> </a:t>
            </a:r>
            <a:r>
              <a:rPr lang="es-ES" dirty="0" err="1"/>
              <a:t>mais</a:t>
            </a:r>
            <a:r>
              <a:rPr lang="es-ES" dirty="0"/>
              <a:t> de </a:t>
            </a:r>
            <a:r>
              <a:rPr lang="es-ES" dirty="0" err="1"/>
              <a:t>uma</a:t>
            </a:r>
            <a:r>
              <a:rPr lang="es-ES" dirty="0"/>
              <a:t> </a:t>
            </a:r>
            <a:r>
              <a:rPr lang="es-ES" dirty="0" err="1"/>
              <a:t>imagem</a:t>
            </a:r>
            <a:r>
              <a:rPr lang="es-ES" dirty="0"/>
              <a:t> internamente, para </a:t>
            </a:r>
            <a:r>
              <a:rPr lang="es-ES" dirty="0" err="1"/>
              <a:t>podermos</a:t>
            </a:r>
            <a:r>
              <a:rPr lang="es-ES" dirty="0"/>
              <a:t> </a:t>
            </a:r>
            <a:r>
              <a:rPr lang="es-ES" dirty="0" err="1"/>
              <a:t>fazer</a:t>
            </a:r>
            <a:r>
              <a:rPr lang="es-ES" dirty="0"/>
              <a:t> algo </a:t>
            </a:r>
            <a:r>
              <a:rPr lang="es-ES" dirty="0" err="1"/>
              <a:t>com</a:t>
            </a:r>
            <a:r>
              <a:rPr lang="es-ES" dirty="0"/>
              <a:t> eles.</a:t>
            </a:r>
          </a:p>
          <a:p>
            <a:pPr lvl="0">
              <a:spcBef>
                <a:spcPts val="600"/>
              </a:spcBef>
              <a:buSzPct val="45000"/>
              <a:buFont typeface="StarSymbol"/>
              <a:buChar char="●"/>
            </a:pPr>
            <a:r>
              <a:rPr lang="es-ES" dirty="0" err="1"/>
              <a:t>Selecione</a:t>
            </a:r>
            <a:r>
              <a:rPr lang="es-ES" dirty="0"/>
              <a:t> o </a:t>
            </a:r>
            <a:r>
              <a:rPr lang="es-ES" dirty="0" err="1"/>
              <a:t>sprite</a:t>
            </a:r>
            <a:r>
              <a:rPr lang="es-ES" dirty="0"/>
              <a:t> </a:t>
            </a:r>
            <a:r>
              <a:rPr lang="es-ES" dirty="0" err="1"/>
              <a:t>sheet</a:t>
            </a:r>
            <a:r>
              <a:rPr lang="es-ES" dirty="0"/>
              <a:t> </a:t>
            </a:r>
            <a:r>
              <a:rPr lang="es-ES" dirty="0" err="1"/>
              <a:t>Explosao</a:t>
            </a:r>
            <a:r>
              <a:rPr lang="es-ES" dirty="0"/>
              <a:t> e, no Inspector, mude </a:t>
            </a:r>
            <a:r>
              <a:rPr lang="es-ES" b="1" dirty="0" err="1"/>
              <a:t>Sprite</a:t>
            </a:r>
            <a:r>
              <a:rPr lang="es-ES" b="1" dirty="0"/>
              <a:t> </a:t>
            </a:r>
            <a:r>
              <a:rPr lang="es-ES" b="1" dirty="0" err="1"/>
              <a:t>Mode</a:t>
            </a:r>
            <a:r>
              <a:rPr lang="es-ES" b="1" dirty="0"/>
              <a:t> </a:t>
            </a:r>
            <a:r>
              <a:rPr lang="es-ES" dirty="0"/>
              <a:t>de </a:t>
            </a:r>
            <a:r>
              <a:rPr lang="es-ES" b="1" dirty="0"/>
              <a:t>Single</a:t>
            </a:r>
            <a:r>
              <a:rPr lang="es-ES" dirty="0"/>
              <a:t> para </a:t>
            </a:r>
            <a:r>
              <a:rPr lang="es-ES" b="1" dirty="0" err="1"/>
              <a:t>Multiple</a:t>
            </a:r>
            <a:r>
              <a:rPr lang="es-ES" dirty="0"/>
              <a:t>.</a:t>
            </a:r>
          </a:p>
          <a:p>
            <a:pPr lvl="0">
              <a:spcBef>
                <a:spcPts val="600"/>
              </a:spcBef>
              <a:buSzPct val="45000"/>
              <a:buFont typeface="StarSymbol"/>
              <a:buChar char="●"/>
            </a:pPr>
            <a:r>
              <a:rPr lang="es-ES" dirty="0" err="1"/>
              <a:t>Quando</a:t>
            </a:r>
            <a:r>
              <a:rPr lang="es-ES" dirty="0"/>
              <a:t> </a:t>
            </a:r>
            <a:r>
              <a:rPr lang="es-ES" dirty="0" err="1"/>
              <a:t>fazermos</a:t>
            </a:r>
            <a:r>
              <a:rPr lang="es-ES" dirty="0"/>
              <a:t> </a:t>
            </a:r>
            <a:r>
              <a:rPr lang="es-ES" dirty="0" err="1"/>
              <a:t>isso</a:t>
            </a:r>
            <a:r>
              <a:rPr lang="es-ES" dirty="0"/>
              <a:t>, </a:t>
            </a:r>
            <a:r>
              <a:rPr lang="es-ES" dirty="0" err="1"/>
              <a:t>passamos</a:t>
            </a:r>
            <a:r>
              <a:rPr lang="es-ES" dirty="0"/>
              <a:t> a ter </a:t>
            </a:r>
            <a:r>
              <a:rPr lang="es-ES" dirty="0" err="1"/>
              <a:t>uma</a:t>
            </a:r>
            <a:r>
              <a:rPr lang="es-ES" dirty="0"/>
              <a:t> nova </a:t>
            </a:r>
            <a:r>
              <a:rPr lang="es-ES" dirty="0" err="1"/>
              <a:t>opção</a:t>
            </a:r>
            <a:r>
              <a:rPr lang="es-ES" dirty="0"/>
              <a:t> : </a:t>
            </a:r>
            <a:r>
              <a:rPr lang="es-ES" b="1" dirty="0" err="1"/>
              <a:t>Sprite</a:t>
            </a:r>
            <a:r>
              <a:rPr lang="es-ES" b="1" dirty="0"/>
              <a:t> Editor</a:t>
            </a:r>
            <a:r>
              <a:rPr lang="es-ES" dirty="0"/>
              <a:t>. Clique </a:t>
            </a:r>
            <a:r>
              <a:rPr lang="es-ES" dirty="0" err="1"/>
              <a:t>em</a:t>
            </a:r>
            <a:r>
              <a:rPr lang="es-ES" dirty="0"/>
              <a:t> [</a:t>
            </a:r>
            <a:r>
              <a:rPr lang="es-ES" dirty="0" err="1"/>
              <a:t>Apply</a:t>
            </a:r>
            <a:r>
              <a:rPr lang="es-ES" dirty="0"/>
              <a:t>].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305" y="4435000"/>
            <a:ext cx="8229600" cy="3124676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/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5142969" y="4576559"/>
            <a:ext cx="4732985" cy="298311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m 2">
            <a:extLst/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241721" y="1491480"/>
            <a:ext cx="4740735" cy="298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Imagem 3">
            <a:extLst/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241721" y="4576560"/>
            <a:ext cx="4740735" cy="298311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Espaço Reservado para Texto 4"/>
          <p:cNvSpPr txBox="1">
            <a:spLocks noGrp="1"/>
          </p:cNvSpPr>
          <p:nvPr>
            <p:ph type="body" idx="4294967295"/>
          </p:nvPr>
        </p:nvSpPr>
        <p:spPr>
          <a:xfrm>
            <a:off x="226015" y="843480"/>
            <a:ext cx="9071640" cy="648000"/>
          </a:xfrm>
        </p:spPr>
        <p:txBody>
          <a:bodyPr/>
          <a:lstStyle/>
          <a:p>
            <a:pPr lvl="0">
              <a:buSzPct val="45000"/>
              <a:buFont typeface="StarSymbol"/>
              <a:buChar char="●"/>
            </a:pPr>
            <a:r>
              <a:rPr lang="es-ES" dirty="0"/>
              <a:t>Clique </a:t>
            </a:r>
            <a:r>
              <a:rPr lang="es-ES" dirty="0" err="1"/>
              <a:t>em</a:t>
            </a:r>
            <a:r>
              <a:rPr lang="es-ES" dirty="0"/>
              <a:t> [</a:t>
            </a:r>
            <a:r>
              <a:rPr lang="es-ES" b="1" dirty="0" err="1"/>
              <a:t>Sprite</a:t>
            </a:r>
            <a:r>
              <a:rPr lang="es-ES" b="1" dirty="0"/>
              <a:t> Editor</a:t>
            </a:r>
            <a:r>
              <a:rPr lang="es-ES" dirty="0"/>
              <a:t>]</a:t>
            </a:r>
          </a:p>
        </p:txBody>
      </p:sp>
      <p:sp>
        <p:nvSpPr>
          <p:cNvPr id="6" name="Título 5"/>
          <p:cNvSpPr txBox="1">
            <a:spLocks noGrp="1"/>
          </p:cNvSpPr>
          <p:nvPr>
            <p:ph type="title" idx="4294967295"/>
          </p:nvPr>
        </p:nvSpPr>
        <p:spPr>
          <a:xfrm>
            <a:off x="484313" y="0"/>
            <a:ext cx="9071640" cy="531409"/>
          </a:xfrm>
        </p:spPr>
        <p:txBody>
          <a:bodyPr/>
          <a:lstStyle/>
          <a:p>
            <a:pPr lvl="0"/>
            <a:r>
              <a:rPr lang="es-ES" dirty="0"/>
              <a:t>Corte de </a:t>
            </a:r>
            <a:r>
              <a:rPr lang="es-ES" dirty="0" err="1"/>
              <a:t>Sprite</a:t>
            </a:r>
            <a:r>
              <a:rPr lang="es-ES" dirty="0"/>
              <a:t> </a:t>
            </a:r>
            <a:r>
              <a:rPr lang="es-ES" dirty="0" err="1"/>
              <a:t>Sheets</a:t>
            </a:r>
            <a:endParaRPr lang="es-ES" dirty="0"/>
          </a:p>
        </p:txBody>
      </p:sp>
      <p:sp>
        <p:nvSpPr>
          <p:cNvPr id="7" name="Espaço Reservado para Texto 6"/>
          <p:cNvSpPr txBox="1">
            <a:spLocks noGrp="1"/>
          </p:cNvSpPr>
          <p:nvPr>
            <p:ph type="body" idx="4294967295"/>
          </p:nvPr>
        </p:nvSpPr>
        <p:spPr>
          <a:xfrm>
            <a:off x="5184625" y="1491480"/>
            <a:ext cx="4896000" cy="2535480"/>
          </a:xfrm>
        </p:spPr>
        <p:txBody>
          <a:bodyPr/>
          <a:lstStyle/>
          <a:p>
            <a:pPr lvl="0">
              <a:buSzPct val="45000"/>
              <a:buFont typeface="StarSymbol"/>
              <a:buChar char="●"/>
            </a:pPr>
            <a:r>
              <a:rPr lang="es-ES" dirty="0" err="1"/>
              <a:t>Type</a:t>
            </a:r>
            <a:r>
              <a:rPr lang="es-ES" dirty="0"/>
              <a:t> – </a:t>
            </a:r>
            <a:r>
              <a:rPr lang="es-ES" dirty="0" err="1"/>
              <a:t>Grid</a:t>
            </a:r>
            <a:endParaRPr lang="es-ES" dirty="0"/>
          </a:p>
          <a:p>
            <a:pPr lvl="0">
              <a:buSzPct val="45000"/>
              <a:buFont typeface="StarSymbol"/>
              <a:buChar char="●"/>
            </a:pPr>
            <a:r>
              <a:rPr lang="es-ES" dirty="0"/>
              <a:t>Pixel </a:t>
            </a:r>
            <a:r>
              <a:rPr lang="es-ES" dirty="0" err="1"/>
              <a:t>Size</a:t>
            </a:r>
            <a:r>
              <a:rPr lang="es-ES" dirty="0"/>
              <a:t> – 32 x e 32 y</a:t>
            </a:r>
          </a:p>
          <a:p>
            <a:pPr lvl="0">
              <a:buSzPct val="45000"/>
              <a:buFont typeface="StarSymbol"/>
              <a:buChar char="●"/>
            </a:pPr>
            <a:r>
              <a:rPr lang="es-ES" dirty="0" err="1"/>
              <a:t>Pivot</a:t>
            </a:r>
            <a:r>
              <a:rPr lang="es-ES" dirty="0"/>
              <a:t> - Top </a:t>
            </a:r>
            <a:r>
              <a:rPr lang="es-ES" dirty="0" err="1"/>
              <a:t>Left</a:t>
            </a:r>
            <a:endParaRPr lang="es-ES" dirty="0"/>
          </a:p>
          <a:p>
            <a:pPr lvl="0">
              <a:buSzPct val="45000"/>
              <a:buFont typeface="StarSymbol"/>
              <a:buChar char="●"/>
            </a:pPr>
            <a:r>
              <a:rPr lang="es-ES" dirty="0" err="1"/>
              <a:t>Slice</a:t>
            </a:r>
            <a:r>
              <a:rPr lang="es-ES" dirty="0"/>
              <a:t> / </a:t>
            </a:r>
            <a:r>
              <a:rPr lang="es-ES" dirty="0" err="1"/>
              <a:t>Apply</a:t>
            </a:r>
            <a:endParaRPr lang="es-ES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 noGrp="1"/>
          </p:cNvSpPr>
          <p:nvPr>
            <p:ph type="title" idx="4294967295"/>
          </p:nvPr>
        </p:nvSpPr>
        <p:spPr>
          <a:xfrm>
            <a:off x="503999" y="0"/>
            <a:ext cx="9071640" cy="467607"/>
          </a:xfrm>
        </p:spPr>
        <p:txBody>
          <a:bodyPr/>
          <a:lstStyle/>
          <a:p>
            <a:pPr lvl="0"/>
            <a:r>
              <a:rPr lang="es-ES" dirty="0"/>
              <a:t>Corte de </a:t>
            </a:r>
            <a:r>
              <a:rPr lang="es-ES" dirty="0" err="1"/>
              <a:t>Sprite</a:t>
            </a:r>
            <a:r>
              <a:rPr lang="es-ES" dirty="0"/>
              <a:t> </a:t>
            </a:r>
            <a:r>
              <a:rPr lang="es-ES" dirty="0" err="1"/>
              <a:t>Sheets</a:t>
            </a:r>
            <a:endParaRPr lang="es-ES" dirty="0"/>
          </a:p>
        </p:txBody>
      </p:sp>
      <p:sp>
        <p:nvSpPr>
          <p:cNvPr id="3" name="Espaço Reservado para Texto 2"/>
          <p:cNvSpPr txBox="1">
            <a:spLocks noGrp="1"/>
          </p:cNvSpPr>
          <p:nvPr>
            <p:ph type="body" idx="4294967295"/>
          </p:nvPr>
        </p:nvSpPr>
        <p:spPr>
          <a:xfrm>
            <a:off x="280554" y="865031"/>
            <a:ext cx="6998551" cy="5718960"/>
          </a:xfrm>
        </p:spPr>
        <p:txBody>
          <a:bodyPr/>
          <a:lstStyle/>
          <a:p>
            <a:pPr lvl="0">
              <a:buSzPct val="45000"/>
              <a:buFont typeface="StarSymbol"/>
              <a:buChar char="●"/>
            </a:pPr>
            <a:r>
              <a:rPr lang="es-ES" dirty="0" err="1"/>
              <a:t>Faça</a:t>
            </a:r>
            <a:r>
              <a:rPr lang="es-ES" dirty="0"/>
              <a:t> o corte do </a:t>
            </a:r>
            <a:r>
              <a:rPr lang="es-ES" dirty="0" err="1"/>
              <a:t>sprite</a:t>
            </a:r>
            <a:r>
              <a:rPr lang="es-ES" dirty="0"/>
              <a:t> Nave </a:t>
            </a:r>
            <a:r>
              <a:rPr lang="es-ES" dirty="0" err="1"/>
              <a:t>tendo</a:t>
            </a:r>
            <a:r>
              <a:rPr lang="es-ES" dirty="0"/>
              <a:t> </a:t>
            </a:r>
            <a:r>
              <a:rPr lang="es-ES" b="1" i="1" dirty="0" err="1"/>
              <a:t>Sprite</a:t>
            </a:r>
            <a:r>
              <a:rPr lang="es-ES" b="1" i="1" dirty="0"/>
              <a:t> </a:t>
            </a:r>
            <a:r>
              <a:rPr lang="es-ES" b="1" i="1" dirty="0" err="1"/>
              <a:t>Mode</a:t>
            </a:r>
            <a:r>
              <a:rPr lang="es-ES" b="1" dirty="0"/>
              <a:t> </a:t>
            </a:r>
            <a:r>
              <a:rPr lang="es-ES" dirty="0"/>
              <a:t>como </a:t>
            </a:r>
            <a:r>
              <a:rPr lang="es-ES" b="1" i="1" dirty="0" err="1"/>
              <a:t>Automatic</a:t>
            </a:r>
            <a:r>
              <a:rPr lang="es-ES" dirty="0"/>
              <a:t>.</a:t>
            </a:r>
          </a:p>
          <a:p>
            <a:pPr lvl="0">
              <a:buSzPct val="45000"/>
              <a:buFont typeface="StarSymbol"/>
              <a:buChar char="●"/>
            </a:pPr>
            <a:r>
              <a:rPr lang="es-ES" dirty="0"/>
              <a:t>No Painel </a:t>
            </a:r>
            <a:r>
              <a:rPr lang="es-ES" b="1" dirty="0"/>
              <a:t>Project</a:t>
            </a:r>
            <a:r>
              <a:rPr lang="es-ES" dirty="0"/>
              <a:t>, abra o </a:t>
            </a:r>
            <a:r>
              <a:rPr lang="es-ES" dirty="0" err="1"/>
              <a:t>item</a:t>
            </a:r>
            <a:r>
              <a:rPr lang="es-ES" dirty="0"/>
              <a:t> </a:t>
            </a:r>
            <a:r>
              <a:rPr lang="es-ES" dirty="0" err="1"/>
              <a:t>Explosao</a:t>
            </a:r>
            <a:r>
              <a:rPr lang="es-ES" dirty="0"/>
              <a:t> (Clique na seta para </a:t>
            </a:r>
            <a:r>
              <a:rPr lang="es-ES" dirty="0" err="1"/>
              <a:t>baixo</a:t>
            </a:r>
            <a:r>
              <a:rPr lang="es-ES" dirty="0"/>
              <a:t>). </a:t>
            </a:r>
            <a:r>
              <a:rPr lang="es-ES" dirty="0" err="1"/>
              <a:t>Temos</a:t>
            </a:r>
            <a:r>
              <a:rPr lang="es-ES" dirty="0"/>
              <a:t> </a:t>
            </a:r>
            <a:r>
              <a:rPr lang="es-ES" dirty="0" err="1"/>
              <a:t>sprites</a:t>
            </a:r>
            <a:r>
              <a:rPr lang="es-ES" dirty="0"/>
              <a:t> </a:t>
            </a:r>
            <a:r>
              <a:rPr lang="es-ES" dirty="0" err="1"/>
              <a:t>individuais</a:t>
            </a:r>
            <a:r>
              <a:rPr lang="es-ES" dirty="0"/>
              <a:t> para cada </a:t>
            </a:r>
            <a:r>
              <a:rPr lang="es-ES" i="1" dirty="0" err="1"/>
              <a:t>frame</a:t>
            </a:r>
            <a:r>
              <a:rPr lang="es-ES" dirty="0"/>
              <a:t>, que </a:t>
            </a:r>
            <a:r>
              <a:rPr lang="es-ES" dirty="0" err="1"/>
              <a:t>podem</a:t>
            </a:r>
            <a:r>
              <a:rPr lang="es-ES" dirty="0"/>
              <a:t>  ser utilizados </a:t>
            </a:r>
            <a:r>
              <a:rPr lang="es-ES" dirty="0" err="1"/>
              <a:t>em</a:t>
            </a:r>
            <a:r>
              <a:rPr lang="es-ES" dirty="0"/>
              <a:t> </a:t>
            </a:r>
            <a:r>
              <a:rPr lang="es-ES" dirty="0" err="1"/>
              <a:t>uma</a:t>
            </a:r>
            <a:r>
              <a:rPr lang="es-ES" dirty="0"/>
              <a:t> </a:t>
            </a:r>
            <a:r>
              <a:rPr lang="es-ES" dirty="0" err="1"/>
              <a:t>sequência</a:t>
            </a:r>
            <a:r>
              <a:rPr lang="es-ES" dirty="0"/>
              <a:t> de </a:t>
            </a:r>
            <a:r>
              <a:rPr lang="es-ES" dirty="0" err="1"/>
              <a:t>animação</a:t>
            </a:r>
            <a:r>
              <a:rPr lang="es-ES" dirty="0"/>
              <a:t>.</a:t>
            </a:r>
          </a:p>
          <a:p>
            <a:pPr lvl="0">
              <a:buSzPct val="45000"/>
              <a:buFont typeface="StarSymbol"/>
              <a:buChar char="●"/>
            </a:pPr>
            <a:r>
              <a:rPr lang="es-ES" dirty="0"/>
              <a:t>O </a:t>
            </a:r>
            <a:r>
              <a:rPr lang="es-ES" dirty="0" err="1"/>
              <a:t>mesmo</a:t>
            </a:r>
            <a:r>
              <a:rPr lang="es-ES" dirty="0"/>
              <a:t> </a:t>
            </a:r>
            <a:r>
              <a:rPr lang="es-ES" dirty="0" err="1"/>
              <a:t>ocorre</a:t>
            </a:r>
            <a:r>
              <a:rPr lang="es-ES" dirty="0"/>
              <a:t> para o </a:t>
            </a:r>
            <a:r>
              <a:rPr lang="es-ES" dirty="0" err="1"/>
              <a:t>sprite</a:t>
            </a:r>
            <a:r>
              <a:rPr lang="es-ES" dirty="0"/>
              <a:t> Nave.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3800" y="865030"/>
            <a:ext cx="2536825" cy="6634773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 noGrp="1"/>
          </p:cNvSpPr>
          <p:nvPr>
            <p:ph type="title" idx="4294967295"/>
          </p:nvPr>
        </p:nvSpPr>
        <p:spPr>
          <a:xfrm>
            <a:off x="504359" y="0"/>
            <a:ext cx="9071640" cy="509171"/>
          </a:xfrm>
        </p:spPr>
        <p:txBody>
          <a:bodyPr/>
          <a:lstStyle/>
          <a:p>
            <a:pPr lvl="0"/>
            <a:r>
              <a:rPr lang="es-ES" dirty="0"/>
              <a:t>Colocar o </a:t>
            </a:r>
            <a:r>
              <a:rPr lang="es-ES" dirty="0" err="1"/>
              <a:t>Avião</a:t>
            </a:r>
            <a:r>
              <a:rPr lang="es-ES" dirty="0"/>
              <a:t> na Cena</a:t>
            </a:r>
          </a:p>
        </p:txBody>
      </p:sp>
      <p:sp>
        <p:nvSpPr>
          <p:cNvPr id="3" name="Espaço Reservado para Texto 2"/>
          <p:cNvSpPr txBox="1">
            <a:spLocks noGrp="1"/>
          </p:cNvSpPr>
          <p:nvPr>
            <p:ph type="body" idx="4294967295"/>
          </p:nvPr>
        </p:nvSpPr>
        <p:spPr>
          <a:xfrm>
            <a:off x="234195" y="842465"/>
            <a:ext cx="9071640" cy="3054126"/>
          </a:xfrm>
        </p:spPr>
        <p:txBody>
          <a:bodyPr/>
          <a:lstStyle/>
          <a:p>
            <a:pPr lvl="0">
              <a:buSzPct val="45000"/>
              <a:buFont typeface="StarSymbol"/>
              <a:buChar char="●"/>
            </a:pPr>
            <a:r>
              <a:rPr lang="es-ES" dirty="0" err="1"/>
              <a:t>Selecione</a:t>
            </a:r>
            <a:r>
              <a:rPr lang="es-ES" dirty="0"/>
              <a:t> o elemento nave_1 no painel Project.</a:t>
            </a:r>
          </a:p>
          <a:p>
            <a:pPr lvl="0">
              <a:buSzPct val="45000"/>
              <a:buFont typeface="StarSymbol"/>
              <a:buChar char="●"/>
            </a:pPr>
            <a:r>
              <a:rPr lang="es-ES" dirty="0" err="1"/>
              <a:t>Arraste</a:t>
            </a:r>
            <a:r>
              <a:rPr lang="es-ES" dirty="0"/>
              <a:t>-o para a </a:t>
            </a:r>
            <a:r>
              <a:rPr lang="es-ES" dirty="0" err="1"/>
              <a:t>janela</a:t>
            </a:r>
            <a:r>
              <a:rPr lang="es-ES" dirty="0"/>
              <a:t> da cena e mude </a:t>
            </a:r>
            <a:r>
              <a:rPr lang="es-ES" dirty="0" err="1"/>
              <a:t>suas</a:t>
            </a:r>
            <a:r>
              <a:rPr lang="es-ES" dirty="0"/>
              <a:t> propiedades de </a:t>
            </a:r>
            <a:r>
              <a:rPr lang="es-ES" b="1" dirty="0" err="1"/>
              <a:t>Transform</a:t>
            </a:r>
            <a:r>
              <a:rPr lang="es-ES" dirty="0"/>
              <a:t> para :</a:t>
            </a:r>
          </a:p>
          <a:p>
            <a:pPr lvl="0">
              <a:buSzPct val="45000"/>
              <a:buFont typeface="StarSymbol"/>
              <a:buChar char="●"/>
            </a:pPr>
            <a:r>
              <a:rPr lang="es-ES" b="1" dirty="0"/>
              <a:t>Position</a:t>
            </a:r>
            <a:r>
              <a:rPr lang="es-ES" dirty="0"/>
              <a:t>: X = -0.5; y = -3.4; z = 1</a:t>
            </a:r>
          </a:p>
          <a:p>
            <a:pPr lvl="0">
              <a:buSzPct val="45000"/>
              <a:buFont typeface="StarSymbol"/>
              <a:buChar char="●"/>
            </a:pPr>
            <a:r>
              <a:rPr lang="es-ES" b="1" dirty="0" err="1"/>
              <a:t>Scale</a:t>
            </a:r>
            <a:r>
              <a:rPr lang="es-ES" dirty="0"/>
              <a:t>: 4, 4, 1</a:t>
            </a:r>
          </a:p>
          <a:p>
            <a:pPr lvl="0">
              <a:buSzPct val="45000"/>
              <a:buFont typeface="StarSymbol"/>
              <a:buChar char="●"/>
            </a:pPr>
            <a:r>
              <a:rPr lang="es-ES" dirty="0" err="1"/>
              <a:t>Em</a:t>
            </a:r>
            <a:r>
              <a:rPr lang="es-ES" dirty="0"/>
              <a:t> </a:t>
            </a:r>
            <a:r>
              <a:rPr lang="es-ES" b="1" dirty="0" err="1"/>
              <a:t>Sorting</a:t>
            </a:r>
            <a:r>
              <a:rPr lang="es-ES" b="1" dirty="0"/>
              <a:t> </a:t>
            </a:r>
            <a:r>
              <a:rPr lang="es-ES" b="1" dirty="0" err="1"/>
              <a:t>Layer,</a:t>
            </a:r>
            <a:r>
              <a:rPr lang="es-ES" dirty="0" err="1"/>
              <a:t>clique</a:t>
            </a:r>
            <a:endParaRPr lang="es-ES" dirty="0"/>
          </a:p>
          <a:p>
            <a:pPr lvl="0">
              <a:spcBef>
                <a:spcPts val="0"/>
              </a:spcBef>
              <a:buSzPct val="45000"/>
            </a:pPr>
            <a:r>
              <a:rPr lang="es-ES" dirty="0"/>
              <a:t> </a:t>
            </a:r>
            <a:r>
              <a:rPr lang="es-ES" dirty="0" err="1"/>
              <a:t>em</a:t>
            </a:r>
            <a:r>
              <a:rPr lang="es-ES" dirty="0"/>
              <a:t> </a:t>
            </a:r>
            <a:r>
              <a:rPr lang="es-ES" b="1" dirty="0" err="1"/>
              <a:t>Add</a:t>
            </a:r>
            <a:r>
              <a:rPr lang="es-ES" b="1" dirty="0"/>
              <a:t> </a:t>
            </a:r>
            <a:r>
              <a:rPr lang="es-ES" b="1" dirty="0" err="1"/>
              <a:t>Sorting</a:t>
            </a:r>
            <a:r>
              <a:rPr lang="es-ES" b="1" dirty="0"/>
              <a:t> </a:t>
            </a:r>
            <a:r>
              <a:rPr lang="es-ES" b="1" dirty="0" err="1"/>
              <a:t>Layer</a:t>
            </a:r>
            <a:r>
              <a:rPr lang="es-ES" dirty="0"/>
              <a:t>.</a:t>
            </a:r>
          </a:p>
          <a:p>
            <a:pPr lvl="0">
              <a:buSzPct val="45000"/>
              <a:buFont typeface="StarSymbol"/>
              <a:buChar char="●"/>
            </a:pPr>
            <a:endParaRPr lang="es-ES" dirty="0"/>
          </a:p>
          <a:p>
            <a:pPr lvl="0">
              <a:buSzPct val="45000"/>
              <a:buFont typeface="StarSymbol"/>
              <a:buChar char="●"/>
            </a:pPr>
            <a:endParaRPr lang="es-ES" dirty="0"/>
          </a:p>
        </p:txBody>
      </p:sp>
      <p:sp>
        <p:nvSpPr>
          <p:cNvPr id="5" name="Espaço Reservado para Texto 4"/>
          <p:cNvSpPr txBox="1">
            <a:spLocks noGrp="1"/>
          </p:cNvSpPr>
          <p:nvPr>
            <p:ph type="body" idx="4294967295"/>
          </p:nvPr>
        </p:nvSpPr>
        <p:spPr>
          <a:xfrm>
            <a:off x="234195" y="5110559"/>
            <a:ext cx="4680705" cy="2142295"/>
          </a:xfrm>
        </p:spPr>
        <p:txBody>
          <a:bodyPr/>
          <a:lstStyle/>
          <a:p>
            <a:pPr lvl="0">
              <a:buSzPct val="45000"/>
              <a:buFont typeface="StarSymbol"/>
              <a:buChar char="●"/>
            </a:pPr>
            <a:r>
              <a:rPr lang="es-ES" dirty="0"/>
              <a:t>Crie as </a:t>
            </a:r>
            <a:r>
              <a:rPr lang="es-ES" b="1" dirty="0" err="1"/>
              <a:t>Sorting</a:t>
            </a:r>
            <a:r>
              <a:rPr lang="es-ES" b="1" dirty="0"/>
              <a:t> </a:t>
            </a:r>
            <a:r>
              <a:rPr lang="es-ES" b="1" dirty="0" err="1"/>
              <a:t>Layers</a:t>
            </a:r>
            <a:r>
              <a:rPr lang="es-ES" b="1" dirty="0"/>
              <a:t>  </a:t>
            </a:r>
            <a:r>
              <a:rPr lang="es-ES" dirty="0"/>
              <a:t>da figura, </a:t>
            </a:r>
            <a:r>
              <a:rPr lang="es-ES" dirty="0" err="1"/>
              <a:t>nessa</a:t>
            </a:r>
            <a:r>
              <a:rPr lang="es-ES" dirty="0"/>
              <a:t> </a:t>
            </a:r>
            <a:r>
              <a:rPr lang="es-ES" dirty="0" err="1"/>
              <a:t>ordem</a:t>
            </a:r>
            <a:r>
              <a:rPr lang="es-ES" dirty="0"/>
              <a:t>.</a:t>
            </a:r>
          </a:p>
          <a:p>
            <a:pPr lvl="0">
              <a:buSzPct val="45000"/>
              <a:buFont typeface="StarSymbol"/>
              <a:buChar char="●"/>
            </a:pPr>
            <a:r>
              <a:rPr lang="es-ES" dirty="0" err="1"/>
              <a:t>Associe</a:t>
            </a:r>
            <a:r>
              <a:rPr lang="es-ES" dirty="0"/>
              <a:t> nave_1 </a:t>
            </a:r>
            <a:r>
              <a:rPr lang="es-ES" dirty="0" err="1"/>
              <a:t>ao</a:t>
            </a:r>
            <a:r>
              <a:rPr lang="es-ES" dirty="0"/>
              <a:t> </a:t>
            </a:r>
            <a:r>
              <a:rPr lang="es-ES" dirty="0" err="1"/>
              <a:t>layer</a:t>
            </a:r>
            <a:r>
              <a:rPr lang="es-ES" dirty="0"/>
              <a:t> </a:t>
            </a:r>
            <a:r>
              <a:rPr lang="es-ES" dirty="0" err="1"/>
              <a:t>Aviao</a:t>
            </a:r>
            <a:r>
              <a:rPr lang="es-ES" dirty="0"/>
              <a:t>.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4900" y="3451423"/>
            <a:ext cx="5156022" cy="366308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 noGrp="1"/>
          </p:cNvSpPr>
          <p:nvPr>
            <p:ph type="title" idx="4294967295"/>
          </p:nvPr>
        </p:nvSpPr>
        <p:spPr>
          <a:xfrm>
            <a:off x="648180" y="33840"/>
            <a:ext cx="9071640" cy="1262160"/>
          </a:xfrm>
        </p:spPr>
        <p:txBody>
          <a:bodyPr>
            <a:spAutoFit/>
          </a:bodyPr>
          <a:lstStyle/>
          <a:p>
            <a:pPr lvl="0"/>
            <a:r>
              <a:rPr lang="es-ES" b="1" dirty="0" err="1"/>
              <a:t>Unity</a:t>
            </a:r>
            <a:r>
              <a:rPr lang="es-ES" b="1" dirty="0"/>
              <a:t> 3D</a:t>
            </a:r>
          </a:p>
        </p:txBody>
      </p:sp>
      <p:sp>
        <p:nvSpPr>
          <p:cNvPr id="3" name="Espaço Reservado para Texto 2"/>
          <p:cNvSpPr txBox="1">
            <a:spLocks noGrp="1"/>
          </p:cNvSpPr>
          <p:nvPr>
            <p:ph type="body" idx="4294967295"/>
          </p:nvPr>
        </p:nvSpPr>
        <p:spPr>
          <a:xfrm>
            <a:off x="360000" y="1296000"/>
            <a:ext cx="9648000" cy="5616000"/>
          </a:xfrm>
        </p:spPr>
        <p:txBody>
          <a:bodyPr/>
          <a:lstStyle/>
          <a:p>
            <a:pPr lvl="0">
              <a:buSzPct val="45000"/>
              <a:buFont typeface="StarSymbol"/>
              <a:buChar char="●"/>
            </a:pPr>
            <a:r>
              <a:rPr lang="es-ES" dirty="0"/>
              <a:t>Editor de </a:t>
            </a:r>
            <a:r>
              <a:rPr lang="es-ES" dirty="0" err="1"/>
              <a:t>videojogos</a:t>
            </a:r>
            <a:endParaRPr lang="es-ES" dirty="0"/>
          </a:p>
          <a:p>
            <a:pPr lvl="0">
              <a:buSzPct val="45000"/>
              <a:buFont typeface="StarSymbol"/>
              <a:buChar char="●"/>
            </a:pPr>
            <a:r>
              <a:rPr lang="es-ES" dirty="0"/>
              <a:t>Controla os recursos (</a:t>
            </a:r>
            <a:r>
              <a:rPr lang="es-ES" dirty="0" err="1"/>
              <a:t>assets</a:t>
            </a:r>
            <a:r>
              <a:rPr lang="es-ES" dirty="0"/>
              <a:t>) utilizados no </a:t>
            </a:r>
            <a:r>
              <a:rPr lang="es-ES" dirty="0" err="1"/>
              <a:t>jogo</a:t>
            </a:r>
            <a:endParaRPr lang="es-ES" dirty="0"/>
          </a:p>
          <a:p>
            <a:pPr lvl="0">
              <a:buSzPct val="45000"/>
              <a:buFont typeface="StarSymbol"/>
              <a:buChar char="●"/>
            </a:pPr>
            <a:r>
              <a:rPr lang="es-ES" dirty="0"/>
              <a:t>Permite </a:t>
            </a:r>
            <a:r>
              <a:rPr lang="es-ES" dirty="0" err="1"/>
              <a:t>programação</a:t>
            </a:r>
            <a:r>
              <a:rPr lang="es-ES" dirty="0"/>
              <a:t> </a:t>
            </a:r>
            <a:r>
              <a:rPr lang="es-ES" dirty="0" err="1"/>
              <a:t>em</a:t>
            </a:r>
            <a:r>
              <a:rPr lang="es-ES" dirty="0"/>
              <a:t> C# e </a:t>
            </a:r>
            <a:r>
              <a:rPr lang="es-ES" dirty="0" err="1"/>
              <a:t>Javascript</a:t>
            </a:r>
            <a:endParaRPr lang="es-ES" dirty="0"/>
          </a:p>
          <a:p>
            <a:pPr lvl="0">
              <a:buSzPct val="45000"/>
              <a:buFont typeface="StarSymbol"/>
              <a:buChar char="●"/>
            </a:pPr>
            <a:r>
              <a:rPr lang="es-ES" dirty="0"/>
              <a:t>Permite criar </a:t>
            </a:r>
            <a:r>
              <a:rPr lang="es-ES" dirty="0" err="1"/>
              <a:t>jogos</a:t>
            </a:r>
            <a:r>
              <a:rPr lang="es-ES" dirty="0"/>
              <a:t> para dispositivos </a:t>
            </a:r>
            <a:r>
              <a:rPr lang="es-ES" dirty="0" err="1"/>
              <a:t>móveis</a:t>
            </a:r>
            <a:r>
              <a:rPr lang="es-ES" dirty="0"/>
              <a:t> e </a:t>
            </a:r>
            <a:r>
              <a:rPr lang="es-ES" dirty="0" err="1"/>
              <a:t>em</a:t>
            </a:r>
            <a:r>
              <a:rPr lang="es-ES" dirty="0"/>
              <a:t> rede</a:t>
            </a:r>
          </a:p>
          <a:p>
            <a:pPr lvl="0">
              <a:buSzPct val="45000"/>
              <a:buFont typeface="StarSymbol"/>
              <a:buChar char="●"/>
            </a:pPr>
            <a:r>
              <a:rPr lang="es-ES" dirty="0"/>
              <a:t>Última </a:t>
            </a:r>
            <a:r>
              <a:rPr lang="es-ES" dirty="0" err="1"/>
              <a:t>versão</a:t>
            </a:r>
            <a:r>
              <a:rPr lang="es-ES" dirty="0"/>
              <a:t> : 2017.2</a:t>
            </a:r>
          </a:p>
          <a:p>
            <a:pPr lvl="0">
              <a:buSzPct val="45000"/>
              <a:buFont typeface="StarSymbol"/>
              <a:buChar char="●"/>
            </a:pPr>
            <a:r>
              <a:rPr lang="es-ES" dirty="0"/>
              <a:t>Para </a:t>
            </a:r>
            <a:r>
              <a:rPr lang="es-ES" dirty="0" err="1"/>
              <a:t>estudantes</a:t>
            </a:r>
            <a:r>
              <a:rPr lang="es-ES" dirty="0"/>
              <a:t>, é gratuito</a:t>
            </a:r>
          </a:p>
          <a:p>
            <a:pPr lvl="0">
              <a:buSzPct val="45000"/>
              <a:buFont typeface="StarSymbol"/>
              <a:buChar char="●"/>
            </a:pPr>
            <a:r>
              <a:rPr lang="es-ES" dirty="0" err="1"/>
              <a:t>Site</a:t>
            </a:r>
            <a:r>
              <a:rPr lang="es-ES" dirty="0"/>
              <a:t>: Unity3d.com</a:t>
            </a:r>
          </a:p>
          <a:p>
            <a:pPr lvl="0">
              <a:buSzPct val="45000"/>
              <a:buFont typeface="StarSymbol"/>
              <a:buChar char="●"/>
            </a:pPr>
            <a:r>
              <a:rPr lang="es-ES" dirty="0"/>
              <a:t>Permite o uso de algoritmos de </a:t>
            </a:r>
            <a:r>
              <a:rPr lang="es-ES" dirty="0" err="1"/>
              <a:t>Inteligência</a:t>
            </a:r>
            <a:r>
              <a:rPr lang="es-ES" dirty="0"/>
              <a:t> Artificial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 noGrp="1"/>
          </p:cNvSpPr>
          <p:nvPr>
            <p:ph type="title" idx="4294967295"/>
          </p:nvPr>
        </p:nvSpPr>
        <p:spPr>
          <a:xfrm>
            <a:off x="503999" y="0"/>
            <a:ext cx="9071640" cy="477998"/>
          </a:xfrm>
        </p:spPr>
        <p:txBody>
          <a:bodyPr/>
          <a:lstStyle/>
          <a:p>
            <a:pPr lvl="0"/>
            <a:r>
              <a:rPr lang="es-ES" dirty="0"/>
              <a:t>Mudando o lugar da </a:t>
            </a:r>
            <a:r>
              <a:rPr lang="es-ES" dirty="0" err="1"/>
              <a:t>Câmera</a:t>
            </a:r>
            <a:endParaRPr lang="es-ES" dirty="0"/>
          </a:p>
        </p:txBody>
      </p:sp>
      <p:sp>
        <p:nvSpPr>
          <p:cNvPr id="3" name="Espaço Reservado para Texto 2"/>
          <p:cNvSpPr txBox="1">
            <a:spLocks noGrp="1"/>
          </p:cNvSpPr>
          <p:nvPr>
            <p:ph type="body" idx="4294967295"/>
          </p:nvPr>
        </p:nvSpPr>
        <p:spPr>
          <a:xfrm>
            <a:off x="249337" y="1062320"/>
            <a:ext cx="5424099" cy="5862959"/>
          </a:xfrm>
        </p:spPr>
        <p:txBody>
          <a:bodyPr/>
          <a:lstStyle/>
          <a:p>
            <a:pPr lvl="0">
              <a:buSzPct val="45000"/>
              <a:buFont typeface="StarSymbol"/>
              <a:buChar char="●"/>
            </a:pPr>
            <a:r>
              <a:rPr lang="es-ES" dirty="0"/>
              <a:t>A </a:t>
            </a:r>
            <a:r>
              <a:rPr lang="es-ES" dirty="0" err="1"/>
              <a:t>Câmera</a:t>
            </a:r>
            <a:r>
              <a:rPr lang="es-ES" dirty="0"/>
              <a:t> é o objeto que observa a cena e a </a:t>
            </a:r>
            <a:r>
              <a:rPr lang="es-ES" dirty="0" err="1"/>
              <a:t>apresenta</a:t>
            </a:r>
            <a:r>
              <a:rPr lang="es-ES" dirty="0"/>
              <a:t> </a:t>
            </a:r>
            <a:r>
              <a:rPr lang="es-ES" dirty="0" err="1"/>
              <a:t>ao</a:t>
            </a:r>
            <a:r>
              <a:rPr lang="es-ES" dirty="0"/>
              <a:t> </a:t>
            </a:r>
            <a:r>
              <a:rPr lang="es-ES" dirty="0" err="1"/>
              <a:t>jogador</a:t>
            </a:r>
            <a:r>
              <a:rPr lang="es-ES" dirty="0"/>
              <a:t>.</a:t>
            </a:r>
          </a:p>
          <a:p>
            <a:pPr lvl="0">
              <a:buSzPct val="45000"/>
              <a:buFont typeface="StarSymbol"/>
              <a:buChar char="●"/>
            </a:pPr>
            <a:r>
              <a:rPr lang="es-ES" dirty="0"/>
              <a:t>No painel </a:t>
            </a:r>
            <a:r>
              <a:rPr lang="es-ES" b="1" dirty="0" err="1"/>
              <a:t>Hierarchy</a:t>
            </a:r>
            <a:r>
              <a:rPr lang="es-ES" dirty="0"/>
              <a:t>, busque pelo elemento </a:t>
            </a:r>
            <a:r>
              <a:rPr lang="es-ES" b="1" dirty="0" err="1"/>
              <a:t>MainCamera</a:t>
            </a:r>
            <a:r>
              <a:rPr lang="es-ES" dirty="0"/>
              <a:t> e mude </a:t>
            </a:r>
            <a:r>
              <a:rPr lang="es-ES" dirty="0" err="1"/>
              <a:t>suas</a:t>
            </a:r>
            <a:r>
              <a:rPr lang="es-ES" dirty="0"/>
              <a:t> </a:t>
            </a:r>
            <a:r>
              <a:rPr lang="es-ES" dirty="0" err="1"/>
              <a:t>propriedades</a:t>
            </a:r>
            <a:r>
              <a:rPr lang="es-ES" dirty="0"/>
              <a:t> como na figura </a:t>
            </a:r>
            <a:r>
              <a:rPr lang="es-ES" dirty="0" err="1"/>
              <a:t>ao</a:t>
            </a:r>
            <a:r>
              <a:rPr lang="es-ES" dirty="0"/>
              <a:t> lado.</a:t>
            </a:r>
          </a:p>
          <a:p>
            <a:pPr lvl="0">
              <a:buSzPct val="45000"/>
              <a:buFont typeface="StarSymbol"/>
              <a:buChar char="●"/>
            </a:pPr>
            <a:r>
              <a:rPr lang="es-ES" dirty="0" err="1"/>
              <a:t>Em</a:t>
            </a:r>
            <a:r>
              <a:rPr lang="es-ES" dirty="0"/>
              <a:t> </a:t>
            </a:r>
            <a:r>
              <a:rPr lang="es-ES" dirty="0" err="1"/>
              <a:t>projeção</a:t>
            </a:r>
            <a:r>
              <a:rPr lang="es-ES" dirty="0"/>
              <a:t> ortográfica a </a:t>
            </a:r>
            <a:r>
              <a:rPr lang="es-ES" dirty="0" err="1"/>
              <a:t>câmera</a:t>
            </a:r>
            <a:r>
              <a:rPr lang="es-ES" dirty="0"/>
              <a:t> </a:t>
            </a:r>
            <a:r>
              <a:rPr lang="es-ES" dirty="0" err="1"/>
              <a:t>vê</a:t>
            </a:r>
            <a:r>
              <a:rPr lang="es-ES" dirty="0"/>
              <a:t> a cena de </a:t>
            </a:r>
            <a:r>
              <a:rPr lang="es-ES" dirty="0" err="1"/>
              <a:t>um</a:t>
            </a:r>
            <a:r>
              <a:rPr lang="es-ES" dirty="0"/>
              <a:t> ponto superior.</a:t>
            </a:r>
          </a:p>
        </p:txBody>
      </p:sp>
      <p:pic>
        <p:nvPicPr>
          <p:cNvPr id="4" name="Imagem 3">
            <a:extLst/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 rot="1800">
            <a:off x="5955587" y="1063398"/>
            <a:ext cx="4119054" cy="62663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 noGrp="1"/>
          </p:cNvSpPr>
          <p:nvPr>
            <p:ph type="title" idx="4294967295"/>
          </p:nvPr>
        </p:nvSpPr>
        <p:spPr>
          <a:xfrm>
            <a:off x="503999" y="0"/>
            <a:ext cx="9071640" cy="498780"/>
          </a:xfrm>
        </p:spPr>
        <p:txBody>
          <a:bodyPr/>
          <a:lstStyle/>
          <a:p>
            <a:pPr lvl="0"/>
            <a:r>
              <a:rPr lang="es-ES" dirty="0" err="1"/>
              <a:t>Paisagem</a:t>
            </a:r>
            <a:r>
              <a:rPr lang="es-ES" dirty="0"/>
              <a:t> inicial</a:t>
            </a:r>
          </a:p>
        </p:txBody>
      </p:sp>
      <p:sp>
        <p:nvSpPr>
          <p:cNvPr id="3" name="Espaço Reservado para Texto 2"/>
          <p:cNvSpPr txBox="1">
            <a:spLocks noGrp="1"/>
          </p:cNvSpPr>
          <p:nvPr>
            <p:ph type="body" idx="4294967295"/>
          </p:nvPr>
        </p:nvSpPr>
        <p:spPr>
          <a:xfrm>
            <a:off x="207818" y="719558"/>
            <a:ext cx="9507682" cy="3748533"/>
          </a:xfrm>
        </p:spPr>
        <p:txBody>
          <a:bodyPr/>
          <a:lstStyle/>
          <a:p>
            <a:pPr lvl="0">
              <a:buSzPct val="45000"/>
              <a:buFont typeface="StarSymbol"/>
              <a:buChar char="●"/>
            </a:pPr>
            <a:r>
              <a:rPr lang="es-ES" dirty="0" err="1"/>
              <a:t>Selecione</a:t>
            </a:r>
            <a:r>
              <a:rPr lang="es-ES" dirty="0"/>
              <a:t> o elemento paisagem0 no painel Project.</a:t>
            </a:r>
          </a:p>
          <a:p>
            <a:pPr lvl="0">
              <a:buSzPct val="45000"/>
              <a:buFont typeface="StarSymbol"/>
              <a:buChar char="●"/>
            </a:pPr>
            <a:r>
              <a:rPr lang="es-ES" dirty="0" err="1"/>
              <a:t>Arraste</a:t>
            </a:r>
            <a:r>
              <a:rPr lang="es-ES" dirty="0"/>
              <a:t>-o para a </a:t>
            </a:r>
            <a:r>
              <a:rPr lang="es-ES" dirty="0" err="1"/>
              <a:t>janela</a:t>
            </a:r>
            <a:r>
              <a:rPr lang="es-ES" dirty="0"/>
              <a:t> da cena e mude </a:t>
            </a:r>
            <a:r>
              <a:rPr lang="es-ES" dirty="0" err="1"/>
              <a:t>suas</a:t>
            </a:r>
            <a:r>
              <a:rPr lang="es-ES" dirty="0"/>
              <a:t> </a:t>
            </a:r>
            <a:r>
              <a:rPr lang="es-ES" dirty="0" err="1"/>
              <a:t>propriedades</a:t>
            </a:r>
            <a:r>
              <a:rPr lang="es-ES" dirty="0"/>
              <a:t> de </a:t>
            </a:r>
            <a:r>
              <a:rPr lang="es-ES" b="1" dirty="0" err="1"/>
              <a:t>Transform</a:t>
            </a:r>
            <a:r>
              <a:rPr lang="es-ES" dirty="0"/>
              <a:t> para :</a:t>
            </a:r>
          </a:p>
          <a:p>
            <a:pPr lvl="0">
              <a:buSzPct val="45000"/>
              <a:buFont typeface="StarSymbol"/>
              <a:buChar char="●"/>
            </a:pPr>
            <a:r>
              <a:rPr lang="es-ES" b="1" dirty="0"/>
              <a:t>Position</a:t>
            </a:r>
            <a:r>
              <a:rPr lang="es-ES" dirty="0"/>
              <a:t>: x = 0; y = 2; z = 1,5</a:t>
            </a:r>
          </a:p>
          <a:p>
            <a:pPr lvl="0">
              <a:buSzPct val="45000"/>
              <a:buFont typeface="StarSymbol"/>
              <a:buChar char="●"/>
            </a:pPr>
            <a:r>
              <a:rPr lang="es-ES" b="1" dirty="0" err="1"/>
              <a:t>Scale</a:t>
            </a:r>
            <a:r>
              <a:rPr lang="es-ES" dirty="0"/>
              <a:t> : 10, 10, 1</a:t>
            </a:r>
          </a:p>
          <a:p>
            <a:pPr lvl="0">
              <a:buSzPct val="45000"/>
              <a:buFont typeface="StarSymbol"/>
              <a:buChar char="●"/>
            </a:pPr>
            <a:r>
              <a:rPr lang="es-ES" b="1" dirty="0" err="1"/>
              <a:t>Sorting</a:t>
            </a:r>
            <a:r>
              <a:rPr lang="es-ES" b="1" dirty="0"/>
              <a:t> </a:t>
            </a:r>
            <a:r>
              <a:rPr lang="es-ES" b="1" dirty="0" err="1"/>
              <a:t>Layer</a:t>
            </a:r>
            <a:r>
              <a:rPr lang="es-ES" b="1" dirty="0"/>
              <a:t> </a:t>
            </a:r>
            <a:r>
              <a:rPr lang="pt-BR" b="1" dirty="0"/>
              <a:t>: </a:t>
            </a:r>
            <a:r>
              <a:rPr lang="es-ES" dirty="0"/>
              <a:t>Fundo.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3200" y="4273550"/>
            <a:ext cx="6067425" cy="3286125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 noGrp="1"/>
          </p:cNvSpPr>
          <p:nvPr>
            <p:ph type="title" idx="4294967295"/>
          </p:nvPr>
        </p:nvSpPr>
        <p:spPr>
          <a:xfrm>
            <a:off x="524781" y="-2896"/>
            <a:ext cx="9071640" cy="454320"/>
          </a:xfrm>
        </p:spPr>
        <p:txBody>
          <a:bodyPr/>
          <a:lstStyle/>
          <a:p>
            <a:pPr lvl="0"/>
            <a:r>
              <a:rPr lang="es-ES" dirty="0"/>
              <a:t>Visualizando </a:t>
            </a:r>
            <a:r>
              <a:rPr lang="es-ES" dirty="0" err="1"/>
              <a:t>em</a:t>
            </a:r>
            <a:r>
              <a:rPr lang="es-ES" dirty="0"/>
              <a:t> 3D</a:t>
            </a:r>
          </a:p>
        </p:txBody>
      </p:sp>
      <p:sp>
        <p:nvSpPr>
          <p:cNvPr id="3" name="Espaço Reservado para Texto 2"/>
          <p:cNvSpPr txBox="1">
            <a:spLocks noGrp="1"/>
          </p:cNvSpPr>
          <p:nvPr>
            <p:ph type="body" idx="4294967295"/>
          </p:nvPr>
        </p:nvSpPr>
        <p:spPr>
          <a:xfrm>
            <a:off x="0" y="717251"/>
            <a:ext cx="9944100" cy="1547967"/>
          </a:xfrm>
        </p:spPr>
        <p:txBody>
          <a:bodyPr/>
          <a:lstStyle/>
          <a:p>
            <a:pPr lvl="0">
              <a:buSzPct val="45000"/>
              <a:buFont typeface="StarSymbol"/>
              <a:buChar char="●"/>
            </a:pPr>
            <a:r>
              <a:rPr lang="es-ES" dirty="0"/>
              <a:t>No painel </a:t>
            </a:r>
            <a:r>
              <a:rPr lang="es-ES" dirty="0" err="1"/>
              <a:t>Scene</a:t>
            </a:r>
            <a:r>
              <a:rPr lang="es-ES" dirty="0"/>
              <a:t> clique no </a:t>
            </a:r>
            <a:r>
              <a:rPr lang="es-ES" dirty="0" err="1"/>
              <a:t>botão</a:t>
            </a:r>
            <a:r>
              <a:rPr lang="es-ES" dirty="0"/>
              <a:t> </a:t>
            </a:r>
            <a:r>
              <a:rPr lang="es-ES" b="1" dirty="0"/>
              <a:t>2D</a:t>
            </a:r>
            <a:r>
              <a:rPr lang="es-ES" dirty="0"/>
              <a:t> e observe como o </a:t>
            </a:r>
            <a:r>
              <a:rPr lang="es-ES" dirty="0" err="1"/>
              <a:t>avião</a:t>
            </a:r>
            <a:r>
              <a:rPr lang="es-ES" dirty="0"/>
              <a:t>, a </a:t>
            </a:r>
            <a:r>
              <a:rPr lang="es-ES" dirty="0" err="1"/>
              <a:t>câmera</a:t>
            </a:r>
            <a:r>
              <a:rPr lang="es-ES" dirty="0"/>
              <a:t> e a </a:t>
            </a:r>
            <a:r>
              <a:rPr lang="es-ES" dirty="0" err="1"/>
              <a:t>paisagem</a:t>
            </a:r>
            <a:r>
              <a:rPr lang="es-ES" dirty="0"/>
              <a:t> se </a:t>
            </a:r>
            <a:r>
              <a:rPr lang="es-ES" dirty="0" err="1"/>
              <a:t>distribuem</a:t>
            </a:r>
            <a:r>
              <a:rPr lang="es-ES" dirty="0"/>
              <a:t> no </a:t>
            </a:r>
            <a:r>
              <a:rPr lang="es-ES" dirty="0" err="1"/>
              <a:t>espaço</a:t>
            </a:r>
            <a:r>
              <a:rPr lang="es-ES" dirty="0"/>
              <a:t> tridimensional.</a:t>
            </a:r>
          </a:p>
        </p:txBody>
      </p:sp>
      <p:pic>
        <p:nvPicPr>
          <p:cNvPr id="4" name="Imagem 3">
            <a:extLst/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148445" y="1746009"/>
            <a:ext cx="6932180" cy="58136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 noGrp="1"/>
          </p:cNvSpPr>
          <p:nvPr>
            <p:ph type="title" idx="4294967295"/>
          </p:nvPr>
        </p:nvSpPr>
        <p:spPr>
          <a:xfrm>
            <a:off x="503999" y="0"/>
            <a:ext cx="9071640" cy="571516"/>
          </a:xfrm>
        </p:spPr>
        <p:txBody>
          <a:bodyPr/>
          <a:lstStyle/>
          <a:p>
            <a:pPr lvl="0"/>
            <a:r>
              <a:rPr lang="es-ES" dirty="0" err="1"/>
              <a:t>Movimento</a:t>
            </a:r>
            <a:r>
              <a:rPr lang="es-ES" dirty="0"/>
              <a:t> do </a:t>
            </a:r>
            <a:r>
              <a:rPr lang="es-ES" dirty="0" err="1"/>
              <a:t>Avião</a:t>
            </a:r>
            <a:endParaRPr lang="es-ES" dirty="0"/>
          </a:p>
        </p:txBody>
      </p:sp>
      <p:sp>
        <p:nvSpPr>
          <p:cNvPr id="3" name="Espaço Reservado para Texto 2"/>
          <p:cNvSpPr txBox="1">
            <a:spLocks noGrp="1"/>
          </p:cNvSpPr>
          <p:nvPr>
            <p:ph type="body" idx="4294967295"/>
          </p:nvPr>
        </p:nvSpPr>
        <p:spPr>
          <a:xfrm>
            <a:off x="265196" y="833859"/>
            <a:ext cx="9549245" cy="3842050"/>
          </a:xfrm>
        </p:spPr>
        <p:txBody>
          <a:bodyPr/>
          <a:lstStyle/>
          <a:p>
            <a:pPr lvl="0">
              <a:buSzPct val="45000"/>
              <a:buFont typeface="StarSymbol"/>
              <a:buChar char="●"/>
            </a:pPr>
            <a:r>
              <a:rPr lang="es-ES" dirty="0"/>
              <a:t>Para mover o </a:t>
            </a:r>
            <a:r>
              <a:rPr lang="es-ES" dirty="0" err="1"/>
              <a:t>avião</a:t>
            </a:r>
            <a:r>
              <a:rPr lang="es-ES" dirty="0"/>
              <a:t>, </a:t>
            </a:r>
            <a:r>
              <a:rPr lang="es-ES" dirty="0" err="1"/>
              <a:t>temos</a:t>
            </a:r>
            <a:r>
              <a:rPr lang="es-ES" dirty="0"/>
              <a:t> que codificar </a:t>
            </a:r>
            <a:r>
              <a:rPr lang="es-ES" dirty="0" err="1"/>
              <a:t>uma</a:t>
            </a:r>
            <a:r>
              <a:rPr lang="es-ES" dirty="0"/>
              <a:t> </a:t>
            </a:r>
            <a:r>
              <a:rPr lang="es-ES" dirty="0" err="1"/>
              <a:t>sequência</a:t>
            </a:r>
            <a:r>
              <a:rPr lang="es-ES" dirty="0"/>
              <a:t> de comandos, </a:t>
            </a:r>
            <a:r>
              <a:rPr lang="es-ES" dirty="0" err="1"/>
              <a:t>ou</a:t>
            </a:r>
            <a:r>
              <a:rPr lang="es-ES" dirty="0"/>
              <a:t> </a:t>
            </a:r>
            <a:r>
              <a:rPr lang="es-ES" dirty="0" err="1"/>
              <a:t>seja</a:t>
            </a:r>
            <a:r>
              <a:rPr lang="es-ES" dirty="0"/>
              <a:t>, </a:t>
            </a:r>
            <a:r>
              <a:rPr lang="es-ES" dirty="0" err="1"/>
              <a:t>um</a:t>
            </a:r>
            <a:r>
              <a:rPr lang="es-ES" dirty="0"/>
              <a:t> </a:t>
            </a:r>
            <a:r>
              <a:rPr lang="es-ES" b="1" dirty="0"/>
              <a:t>script</a:t>
            </a:r>
            <a:r>
              <a:rPr lang="es-ES" dirty="0"/>
              <a:t>.</a:t>
            </a:r>
          </a:p>
          <a:p>
            <a:pPr lvl="0">
              <a:buSzPct val="45000"/>
              <a:buFont typeface="StarSymbol"/>
              <a:buChar char="●"/>
            </a:pPr>
            <a:r>
              <a:rPr lang="es-ES" dirty="0"/>
              <a:t>Para criar un script e </a:t>
            </a:r>
            <a:r>
              <a:rPr lang="es-ES" dirty="0" err="1"/>
              <a:t>associá</a:t>
            </a:r>
            <a:r>
              <a:rPr lang="es-ES" dirty="0"/>
              <a:t>-lo </a:t>
            </a:r>
            <a:r>
              <a:rPr lang="es-ES" dirty="0" err="1"/>
              <a:t>ao</a:t>
            </a:r>
            <a:r>
              <a:rPr lang="es-ES" dirty="0"/>
              <a:t> </a:t>
            </a:r>
            <a:r>
              <a:rPr lang="es-ES" dirty="0" err="1"/>
              <a:t>avião</a:t>
            </a:r>
            <a:r>
              <a:rPr lang="es-ES" dirty="0"/>
              <a:t>, clique no </a:t>
            </a:r>
            <a:r>
              <a:rPr lang="es-ES" dirty="0" err="1"/>
              <a:t>sprite</a:t>
            </a:r>
            <a:r>
              <a:rPr lang="es-ES" dirty="0"/>
              <a:t> do </a:t>
            </a:r>
            <a:r>
              <a:rPr lang="es-ES" dirty="0" err="1"/>
              <a:t>avião</a:t>
            </a:r>
            <a:r>
              <a:rPr lang="es-ES" dirty="0"/>
              <a:t> no painel </a:t>
            </a:r>
            <a:r>
              <a:rPr lang="es-ES" dirty="0" err="1"/>
              <a:t>Scene</a:t>
            </a:r>
            <a:r>
              <a:rPr lang="es-ES" dirty="0"/>
              <a:t> e, no Inspector, clique no </a:t>
            </a:r>
            <a:r>
              <a:rPr lang="es-ES" dirty="0" err="1"/>
              <a:t>botão</a:t>
            </a:r>
            <a:r>
              <a:rPr lang="es-ES" dirty="0"/>
              <a:t> </a:t>
            </a:r>
            <a:r>
              <a:rPr lang="es-ES" b="1" dirty="0"/>
              <a:t>[</a:t>
            </a:r>
            <a:r>
              <a:rPr lang="es-ES" b="1" dirty="0" err="1"/>
              <a:t>Add</a:t>
            </a:r>
            <a:r>
              <a:rPr lang="es-ES" b="1" dirty="0"/>
              <a:t> </a:t>
            </a:r>
            <a:r>
              <a:rPr lang="es-ES" b="1" dirty="0" err="1"/>
              <a:t>Component</a:t>
            </a:r>
            <a:r>
              <a:rPr lang="es-ES" b="1" dirty="0"/>
              <a:t>]</a:t>
            </a:r>
            <a:r>
              <a:rPr lang="es-ES" dirty="0"/>
              <a:t>.</a:t>
            </a:r>
          </a:p>
          <a:p>
            <a:pPr lvl="0">
              <a:buSzPct val="45000"/>
              <a:buFont typeface="StarSymbol"/>
              <a:buChar char="●"/>
            </a:pPr>
            <a:r>
              <a:rPr lang="es-ES" dirty="0" err="1"/>
              <a:t>Selecione</a:t>
            </a:r>
            <a:r>
              <a:rPr lang="es-ES" dirty="0"/>
              <a:t> </a:t>
            </a:r>
            <a:r>
              <a:rPr lang="es-ES" b="1" dirty="0"/>
              <a:t>[New Script]</a:t>
            </a:r>
            <a:r>
              <a:rPr lang="es-ES" dirty="0"/>
              <a:t> e </a:t>
            </a:r>
            <a:r>
              <a:rPr lang="es-ES" dirty="0" err="1"/>
              <a:t>nomeie</a:t>
            </a:r>
            <a:r>
              <a:rPr lang="es-ES" dirty="0"/>
              <a:t> o script como </a:t>
            </a:r>
            <a:r>
              <a:rPr lang="es-ES" dirty="0" err="1"/>
              <a:t>moverAviao</a:t>
            </a:r>
            <a:r>
              <a:rPr lang="es-ES" dirty="0"/>
              <a:t>.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62726"/>
            <a:ext cx="4802114" cy="4996949"/>
          </a:xfrm>
          <a:prstGeom prst="rect">
            <a:avLst/>
          </a:prstGeom>
        </p:spPr>
      </p:pic>
      <p:sp>
        <p:nvSpPr>
          <p:cNvPr id="2" name="Título 1"/>
          <p:cNvSpPr txBox="1">
            <a:spLocks noGrp="1"/>
          </p:cNvSpPr>
          <p:nvPr>
            <p:ph type="title" idx="4294967295"/>
          </p:nvPr>
        </p:nvSpPr>
        <p:spPr>
          <a:xfrm>
            <a:off x="503999" y="65880"/>
            <a:ext cx="9071640" cy="464056"/>
          </a:xfrm>
        </p:spPr>
        <p:txBody>
          <a:bodyPr/>
          <a:lstStyle/>
          <a:p>
            <a:pPr lvl="0"/>
            <a:r>
              <a:rPr lang="es-ES" dirty="0" err="1"/>
              <a:t>Movimento</a:t>
            </a:r>
            <a:r>
              <a:rPr lang="es-ES" dirty="0"/>
              <a:t> do </a:t>
            </a:r>
            <a:r>
              <a:rPr lang="es-ES" dirty="0" err="1"/>
              <a:t>Avião</a:t>
            </a:r>
            <a:endParaRPr lang="es-ES" dirty="0"/>
          </a:p>
        </p:txBody>
      </p:sp>
      <p:sp>
        <p:nvSpPr>
          <p:cNvPr id="5" name="Conector reto 4"/>
          <p:cNvSpPr/>
          <p:nvPr/>
        </p:nvSpPr>
        <p:spPr>
          <a:xfrm flipH="1">
            <a:off x="3404936" y="3320717"/>
            <a:ext cx="2682122" cy="4042610"/>
          </a:xfrm>
          <a:prstGeom prst="line">
            <a:avLst/>
          </a:prstGeom>
          <a:noFill/>
          <a:ln w="34925">
            <a:solidFill>
              <a:srgbClr val="C5000B"/>
            </a:solidFill>
            <a:prstDash val="solid"/>
            <a:headEnd type="arrow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s-ES" sz="1800" b="0" i="0" u="none" strike="noStrike" kern="1200" cap="none" dirty="0">
              <a:ln>
                <a:noFill/>
              </a:ln>
              <a:latin typeface="Liberation Sans" pitchFamily="18"/>
              <a:ea typeface="Microsoft YaHei" pitchFamily="2"/>
              <a:cs typeface="Mangal" pitchFamily="2"/>
            </a:endParaRPr>
          </a:p>
        </p:txBody>
      </p:sp>
      <p:sp>
        <p:nvSpPr>
          <p:cNvPr id="6" name="Conector reto 5"/>
          <p:cNvSpPr/>
          <p:nvPr/>
        </p:nvSpPr>
        <p:spPr>
          <a:xfrm flipV="1">
            <a:off x="601579" y="2731166"/>
            <a:ext cx="1347537" cy="3621507"/>
          </a:xfrm>
          <a:prstGeom prst="line">
            <a:avLst/>
          </a:prstGeom>
          <a:noFill/>
          <a:ln w="34925">
            <a:solidFill>
              <a:srgbClr val="FF3333"/>
            </a:solidFill>
            <a:prstDash val="solid"/>
            <a:tailEnd type="arrow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s-E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Mangal" pitchFamily="2"/>
            </a:endParaRPr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7059" y="2021305"/>
            <a:ext cx="3560324" cy="4944895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/>
          <p:cNvSpPr txBox="1">
            <a:spLocks noGrp="1"/>
          </p:cNvSpPr>
          <p:nvPr>
            <p:ph type="body" idx="4294967295"/>
          </p:nvPr>
        </p:nvSpPr>
        <p:spPr>
          <a:xfrm>
            <a:off x="207818" y="1163782"/>
            <a:ext cx="9615055" cy="4989698"/>
          </a:xfrm>
        </p:spPr>
        <p:txBody>
          <a:bodyPr/>
          <a:lstStyle/>
          <a:p>
            <a:pPr lvl="0">
              <a:buSzPct val="45000"/>
              <a:buFont typeface="StarSymbol"/>
              <a:buChar char="●"/>
            </a:pPr>
            <a:r>
              <a:rPr lang="es-ES" dirty="0" err="1"/>
              <a:t>Arraste</a:t>
            </a:r>
            <a:r>
              <a:rPr lang="es-ES" dirty="0"/>
              <a:t> o elemento </a:t>
            </a:r>
            <a:r>
              <a:rPr lang="es-ES" dirty="0" err="1"/>
              <a:t>moverAviao</a:t>
            </a:r>
            <a:r>
              <a:rPr lang="es-ES" dirty="0"/>
              <a:t> que </a:t>
            </a:r>
            <a:r>
              <a:rPr lang="es-ES" dirty="0" err="1"/>
              <a:t>apareceu</a:t>
            </a:r>
            <a:r>
              <a:rPr lang="es-ES" dirty="0"/>
              <a:t> no painel </a:t>
            </a:r>
            <a:r>
              <a:rPr lang="es-ES" b="1" dirty="0"/>
              <a:t>Project</a:t>
            </a:r>
            <a:r>
              <a:rPr lang="es-ES" dirty="0"/>
              <a:t> para a pasta </a:t>
            </a:r>
            <a:r>
              <a:rPr lang="es-ES" b="1" dirty="0"/>
              <a:t>Scripts.</a:t>
            </a:r>
          </a:p>
          <a:p>
            <a:pPr lvl="0">
              <a:buSzPct val="45000"/>
              <a:buFont typeface="StarSymbol"/>
              <a:buChar char="●"/>
            </a:pPr>
            <a:r>
              <a:rPr lang="es-ES" dirty="0" err="1"/>
              <a:t>Faça</a:t>
            </a:r>
            <a:r>
              <a:rPr lang="es-ES" dirty="0"/>
              <a:t> </a:t>
            </a:r>
            <a:r>
              <a:rPr lang="es-ES" dirty="0" err="1"/>
              <a:t>um</a:t>
            </a:r>
            <a:r>
              <a:rPr lang="es-ES" dirty="0"/>
              <a:t> duplo clique </a:t>
            </a:r>
            <a:r>
              <a:rPr lang="es-ES" dirty="0" err="1"/>
              <a:t>nesse</a:t>
            </a:r>
            <a:r>
              <a:rPr lang="es-ES" dirty="0"/>
              <a:t> elemento para abrir o </a:t>
            </a:r>
            <a:r>
              <a:rPr lang="es-ES" b="1" dirty="0" err="1"/>
              <a:t>MonoDevelop</a:t>
            </a:r>
            <a:r>
              <a:rPr lang="es-ES" b="1" dirty="0"/>
              <a:t> </a:t>
            </a:r>
            <a:r>
              <a:rPr lang="es-ES" dirty="0" err="1"/>
              <a:t>ou</a:t>
            </a:r>
            <a:r>
              <a:rPr lang="es-ES" dirty="0"/>
              <a:t> o </a:t>
            </a:r>
            <a:r>
              <a:rPr lang="es-ES" b="1" dirty="0"/>
              <a:t>Visual Studio</a:t>
            </a:r>
            <a:r>
              <a:rPr lang="es-ES" dirty="0"/>
              <a:t>, para </a:t>
            </a:r>
            <a:r>
              <a:rPr lang="es-ES" dirty="0" err="1"/>
              <a:t>codificação</a:t>
            </a:r>
            <a:r>
              <a:rPr lang="es-ES" dirty="0"/>
              <a:t> do script e </a:t>
            </a:r>
            <a:r>
              <a:rPr lang="es-ES" dirty="0" err="1"/>
              <a:t>seus</a:t>
            </a:r>
            <a:r>
              <a:rPr lang="es-ES" dirty="0"/>
              <a:t> comandos.</a:t>
            </a:r>
          </a:p>
          <a:p>
            <a:pPr lvl="0">
              <a:buSzPct val="45000"/>
              <a:buFont typeface="StarSymbol"/>
              <a:buChar char="●"/>
            </a:pPr>
            <a:r>
              <a:rPr lang="es-ES" dirty="0" err="1"/>
              <a:t>Há</a:t>
            </a:r>
            <a:r>
              <a:rPr lang="es-ES" dirty="0"/>
              <a:t> </a:t>
            </a:r>
            <a:r>
              <a:rPr lang="es-ES" dirty="0" err="1"/>
              <a:t>dois</a:t>
            </a:r>
            <a:r>
              <a:rPr lang="es-ES" dirty="0"/>
              <a:t> métodos </a:t>
            </a:r>
            <a:r>
              <a:rPr lang="es-ES" dirty="0" err="1"/>
              <a:t>principais</a:t>
            </a:r>
            <a:r>
              <a:rPr lang="es-ES" dirty="0"/>
              <a:t>, que </a:t>
            </a:r>
            <a:r>
              <a:rPr lang="es-ES" dirty="0" err="1"/>
              <a:t>são</a:t>
            </a:r>
            <a:r>
              <a:rPr lang="es-ES" dirty="0"/>
              <a:t> tratadores de eventos:</a:t>
            </a:r>
          </a:p>
          <a:p>
            <a:pPr marL="0" lvl="1" indent="0" hangingPunct="0">
              <a:spcBef>
                <a:spcPts val="1417"/>
              </a:spcBef>
              <a:buSzPct val="75000"/>
              <a:buFont typeface="StarSymbol"/>
              <a:buChar char="–"/>
            </a:pPr>
            <a:r>
              <a:rPr lang="es-ES" sz="3200" dirty="0" err="1"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</a:rPr>
              <a:t>Start</a:t>
            </a:r>
            <a:r>
              <a:rPr lang="es-ES" sz="3200" dirty="0"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</a:rPr>
              <a:t>()	- </a:t>
            </a:r>
            <a:r>
              <a:rPr lang="es-ES" sz="3200" dirty="0" err="1"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</a:rPr>
              <a:t>executado</a:t>
            </a:r>
            <a:r>
              <a:rPr lang="es-ES" sz="3200" dirty="0"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</a:rPr>
              <a:t> na </a:t>
            </a:r>
            <a:r>
              <a:rPr lang="es-ES" sz="3200" dirty="0" err="1"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</a:rPr>
              <a:t>primeira</a:t>
            </a:r>
            <a:r>
              <a:rPr lang="es-ES" sz="3200" dirty="0"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</a:rPr>
              <a:t> </a:t>
            </a:r>
            <a:r>
              <a:rPr lang="es-ES" sz="3200" dirty="0" err="1"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</a:rPr>
              <a:t>execução</a:t>
            </a:r>
            <a:r>
              <a:rPr lang="es-ES" sz="3200" dirty="0"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</a:rPr>
              <a:t> do script</a:t>
            </a:r>
          </a:p>
          <a:p>
            <a:pPr marL="0" lvl="1" indent="0" hangingPunct="0">
              <a:spcBef>
                <a:spcPts val="1417"/>
              </a:spcBef>
              <a:buSzPct val="75000"/>
              <a:buFont typeface="StarSymbol"/>
              <a:buChar char="–"/>
            </a:pPr>
            <a:r>
              <a:rPr lang="es-ES" sz="3200" dirty="0" err="1"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</a:rPr>
              <a:t>Update</a:t>
            </a:r>
            <a:r>
              <a:rPr lang="es-ES" sz="3200" dirty="0"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</a:rPr>
              <a:t>()	- </a:t>
            </a:r>
            <a:r>
              <a:rPr lang="es-ES" sz="3200" dirty="0" err="1"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</a:rPr>
              <a:t>executado</a:t>
            </a:r>
            <a:r>
              <a:rPr lang="es-ES" sz="3200" dirty="0"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</a:rPr>
              <a:t> 60 </a:t>
            </a:r>
            <a:r>
              <a:rPr lang="es-ES" sz="3200" dirty="0" err="1"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</a:rPr>
              <a:t>vezes</a:t>
            </a:r>
            <a:r>
              <a:rPr lang="es-ES" sz="3200" dirty="0"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</a:rPr>
              <a:t> por segundo</a:t>
            </a:r>
          </a:p>
        </p:txBody>
      </p:sp>
      <p:sp>
        <p:nvSpPr>
          <p:cNvPr id="3" name="Título 2"/>
          <p:cNvSpPr txBox="1">
            <a:spLocks noGrp="1"/>
          </p:cNvSpPr>
          <p:nvPr>
            <p:ph type="title" idx="4294967295"/>
          </p:nvPr>
        </p:nvSpPr>
        <p:spPr>
          <a:xfrm>
            <a:off x="504359" y="0"/>
            <a:ext cx="9071640" cy="623455"/>
          </a:xfrm>
        </p:spPr>
        <p:txBody>
          <a:bodyPr/>
          <a:lstStyle/>
          <a:p>
            <a:pPr lvl="0"/>
            <a:r>
              <a:rPr lang="es-ES" dirty="0" err="1"/>
              <a:t>Movimento</a:t>
            </a:r>
            <a:r>
              <a:rPr lang="es-ES" dirty="0"/>
              <a:t> do </a:t>
            </a:r>
            <a:r>
              <a:rPr lang="es-ES" dirty="0" err="1"/>
              <a:t>Avião</a:t>
            </a:r>
            <a:endParaRPr lang="es-ES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 noGrp="1"/>
          </p:cNvSpPr>
          <p:nvPr>
            <p:ph type="title" idx="4294967295"/>
          </p:nvPr>
        </p:nvSpPr>
        <p:spPr>
          <a:xfrm>
            <a:off x="497520" y="0"/>
            <a:ext cx="9071640" cy="543807"/>
          </a:xfrm>
        </p:spPr>
        <p:txBody>
          <a:bodyPr/>
          <a:lstStyle/>
          <a:p>
            <a:pPr lvl="0"/>
            <a:r>
              <a:rPr lang="es-ES" dirty="0" err="1"/>
              <a:t>MonoDevelop</a:t>
            </a:r>
            <a:endParaRPr lang="es-ES" dirty="0"/>
          </a:p>
        </p:txBody>
      </p:sp>
      <p:pic>
        <p:nvPicPr>
          <p:cNvPr id="3" name="Imagem 2">
            <a:extLst/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7258" y="1025237"/>
            <a:ext cx="10063367" cy="58549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 noGrp="1"/>
          </p:cNvSpPr>
          <p:nvPr>
            <p:ph type="title" idx="4294967295"/>
          </p:nvPr>
        </p:nvSpPr>
        <p:spPr>
          <a:xfrm>
            <a:off x="470880" y="0"/>
            <a:ext cx="9071640" cy="654644"/>
          </a:xfrm>
        </p:spPr>
        <p:txBody>
          <a:bodyPr/>
          <a:lstStyle/>
          <a:p>
            <a:pPr lvl="0"/>
            <a:r>
              <a:rPr lang="es-ES" dirty="0" err="1"/>
              <a:t>Movimento</a:t>
            </a:r>
            <a:r>
              <a:rPr lang="es-ES" dirty="0"/>
              <a:t> do </a:t>
            </a:r>
            <a:r>
              <a:rPr lang="es-ES" dirty="0" err="1"/>
              <a:t>Avião</a:t>
            </a:r>
            <a:endParaRPr lang="es-ES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155699"/>
            <a:ext cx="10041276" cy="5763274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 noGrp="1"/>
          </p:cNvSpPr>
          <p:nvPr>
            <p:ph type="title" idx="4294967295"/>
          </p:nvPr>
        </p:nvSpPr>
        <p:spPr>
          <a:xfrm>
            <a:off x="503999" y="43921"/>
            <a:ext cx="9071640" cy="506798"/>
          </a:xfrm>
        </p:spPr>
        <p:txBody>
          <a:bodyPr/>
          <a:lstStyle/>
          <a:p>
            <a:pPr lvl="0"/>
            <a:r>
              <a:rPr lang="es-ES" dirty="0" err="1"/>
              <a:t>Movimento</a:t>
            </a:r>
            <a:r>
              <a:rPr lang="es-ES" dirty="0"/>
              <a:t> do </a:t>
            </a:r>
            <a:r>
              <a:rPr lang="es-ES" dirty="0" err="1"/>
              <a:t>Avião</a:t>
            </a:r>
            <a:endParaRPr lang="es-ES" dirty="0"/>
          </a:p>
        </p:txBody>
      </p:sp>
      <p:sp>
        <p:nvSpPr>
          <p:cNvPr id="3" name="Espaço Reservado para Texto 2"/>
          <p:cNvSpPr txBox="1">
            <a:spLocks noGrp="1"/>
          </p:cNvSpPr>
          <p:nvPr>
            <p:ph type="body" idx="4294967295"/>
          </p:nvPr>
        </p:nvSpPr>
        <p:spPr>
          <a:xfrm>
            <a:off x="218209" y="800100"/>
            <a:ext cx="9642764" cy="6047509"/>
          </a:xfrm>
        </p:spPr>
        <p:txBody>
          <a:bodyPr/>
          <a:lstStyle/>
          <a:p>
            <a:pPr lvl="0">
              <a:buSzPct val="45000"/>
              <a:buFont typeface="StarSymbol"/>
              <a:buChar char="●"/>
            </a:pPr>
            <a:r>
              <a:rPr lang="es-ES" b="1" dirty="0" err="1"/>
              <a:t>GameObject</a:t>
            </a:r>
            <a:r>
              <a:rPr lang="es-ES" dirty="0"/>
              <a:t> é a principal </a:t>
            </a:r>
            <a:r>
              <a:rPr lang="es-ES" dirty="0" err="1"/>
              <a:t>classe</a:t>
            </a:r>
            <a:r>
              <a:rPr lang="es-ES" dirty="0"/>
              <a:t> </a:t>
            </a:r>
            <a:r>
              <a:rPr lang="es-ES" dirty="0" err="1"/>
              <a:t>em</a:t>
            </a:r>
            <a:r>
              <a:rPr lang="es-ES" dirty="0"/>
              <a:t> </a:t>
            </a:r>
            <a:r>
              <a:rPr lang="es-ES" dirty="0" err="1"/>
              <a:t>Unity</a:t>
            </a:r>
            <a:r>
              <a:rPr lang="es-ES" dirty="0"/>
              <a:t>.</a:t>
            </a:r>
          </a:p>
          <a:p>
            <a:pPr lvl="0">
              <a:buSzPct val="45000"/>
              <a:buFont typeface="StarSymbol"/>
              <a:buChar char="●"/>
            </a:pPr>
            <a:r>
              <a:rPr lang="es-ES" dirty="0"/>
              <a:t>Todos os objetos </a:t>
            </a:r>
            <a:r>
              <a:rPr lang="es-ES" dirty="0" err="1"/>
              <a:t>em</a:t>
            </a:r>
            <a:r>
              <a:rPr lang="es-ES" dirty="0"/>
              <a:t> </a:t>
            </a:r>
            <a:r>
              <a:rPr lang="es-ES" dirty="0" err="1"/>
              <a:t>uma</a:t>
            </a:r>
            <a:r>
              <a:rPr lang="es-ES" dirty="0"/>
              <a:t> cena se </a:t>
            </a:r>
            <a:r>
              <a:rPr lang="es-ES" dirty="0" err="1"/>
              <a:t>derivam</a:t>
            </a:r>
            <a:r>
              <a:rPr lang="es-ES" dirty="0"/>
              <a:t> de </a:t>
            </a:r>
            <a:r>
              <a:rPr lang="es-ES" b="1" dirty="0" err="1"/>
              <a:t>GameObject</a:t>
            </a:r>
            <a:r>
              <a:rPr lang="es-ES" dirty="0"/>
              <a:t> </a:t>
            </a:r>
            <a:r>
              <a:rPr lang="es-ES" dirty="0" err="1"/>
              <a:t>através</a:t>
            </a:r>
            <a:r>
              <a:rPr lang="es-ES" dirty="0"/>
              <a:t> do mecanismo de </a:t>
            </a:r>
            <a:r>
              <a:rPr lang="es-ES" dirty="0" err="1"/>
              <a:t>herança</a:t>
            </a:r>
            <a:endParaRPr lang="es-ES" dirty="0"/>
          </a:p>
          <a:p>
            <a:pPr lvl="0">
              <a:buSzPct val="45000"/>
              <a:buFont typeface="StarSymbol"/>
              <a:buChar char="●"/>
            </a:pPr>
            <a:r>
              <a:rPr lang="es-ES" b="1" dirty="0" err="1"/>
              <a:t>transform</a:t>
            </a:r>
            <a:r>
              <a:rPr lang="es-ES" dirty="0"/>
              <a:t> é a </a:t>
            </a:r>
            <a:r>
              <a:rPr lang="es-ES" dirty="0" err="1"/>
              <a:t>propriedade</a:t>
            </a:r>
            <a:r>
              <a:rPr lang="es-ES" dirty="0"/>
              <a:t> de </a:t>
            </a:r>
            <a:r>
              <a:rPr lang="es-ES" dirty="0" err="1"/>
              <a:t>um</a:t>
            </a:r>
            <a:r>
              <a:rPr lang="es-ES" dirty="0"/>
              <a:t> </a:t>
            </a:r>
            <a:r>
              <a:rPr lang="es-ES" b="1" dirty="0" err="1"/>
              <a:t>GameObject</a:t>
            </a:r>
            <a:r>
              <a:rPr lang="es-ES" dirty="0"/>
              <a:t> que determina a </a:t>
            </a:r>
            <a:r>
              <a:rPr lang="es-ES" dirty="0" err="1"/>
              <a:t>posição</a:t>
            </a:r>
            <a:r>
              <a:rPr lang="es-ES" dirty="0"/>
              <a:t> do objeto no </a:t>
            </a:r>
            <a:r>
              <a:rPr lang="es-ES" dirty="0" err="1"/>
              <a:t>espaço</a:t>
            </a:r>
            <a:r>
              <a:rPr lang="es-ES" dirty="0"/>
              <a:t> 3D, </a:t>
            </a:r>
            <a:r>
              <a:rPr lang="es-ES" dirty="0" err="1"/>
              <a:t>sua</a:t>
            </a:r>
            <a:r>
              <a:rPr lang="es-ES" dirty="0"/>
              <a:t> escala nos 3 </a:t>
            </a:r>
            <a:r>
              <a:rPr lang="es-ES" dirty="0" err="1"/>
              <a:t>eixos</a:t>
            </a:r>
            <a:r>
              <a:rPr lang="es-ES" dirty="0"/>
              <a:t> cartesianos e a </a:t>
            </a:r>
            <a:r>
              <a:rPr lang="es-ES" dirty="0" err="1"/>
              <a:t>rotação</a:t>
            </a:r>
            <a:r>
              <a:rPr lang="es-ES" dirty="0"/>
              <a:t> que </a:t>
            </a:r>
            <a:r>
              <a:rPr lang="es-ES" dirty="0" err="1"/>
              <a:t>tem</a:t>
            </a:r>
            <a:r>
              <a:rPr lang="es-ES" dirty="0"/>
              <a:t> </a:t>
            </a:r>
            <a:r>
              <a:rPr lang="es-ES" dirty="0" err="1"/>
              <a:t>ao</a:t>
            </a:r>
            <a:r>
              <a:rPr lang="es-ES" dirty="0"/>
              <a:t> redor dos 3 </a:t>
            </a:r>
            <a:r>
              <a:rPr lang="es-ES" dirty="0" err="1"/>
              <a:t>eixos</a:t>
            </a:r>
            <a:r>
              <a:rPr lang="es-ES" dirty="0"/>
              <a:t>.</a:t>
            </a:r>
          </a:p>
          <a:p>
            <a:pPr lvl="0">
              <a:buSzPct val="45000"/>
              <a:buFont typeface="StarSymbol"/>
              <a:buChar char="●"/>
            </a:pPr>
            <a:r>
              <a:rPr lang="es-ES" b="1" dirty="0" err="1"/>
              <a:t>Input.GetAxis</a:t>
            </a:r>
            <a:r>
              <a:rPr lang="es-ES" dirty="0"/>
              <a:t> é o método da </a:t>
            </a:r>
            <a:r>
              <a:rPr lang="es-ES" dirty="0" err="1"/>
              <a:t>classe</a:t>
            </a:r>
            <a:r>
              <a:rPr lang="es-ES" dirty="0"/>
              <a:t> Input que recebe os comandos de </a:t>
            </a:r>
            <a:r>
              <a:rPr lang="es-ES" dirty="0" err="1"/>
              <a:t>movimentos</a:t>
            </a:r>
            <a:r>
              <a:rPr lang="es-ES" dirty="0"/>
              <a:t> na horizontal e na vertical (-1, +1), provenientes do teclado (setas e teclas WASD) </a:t>
            </a:r>
            <a:r>
              <a:rPr lang="es-ES" dirty="0" err="1"/>
              <a:t>ou</a:t>
            </a:r>
            <a:r>
              <a:rPr lang="es-ES" dirty="0"/>
              <a:t> de </a:t>
            </a:r>
            <a:r>
              <a:rPr lang="es-ES" dirty="0" err="1"/>
              <a:t>um</a:t>
            </a:r>
            <a:r>
              <a:rPr lang="es-ES" dirty="0"/>
              <a:t> controle de </a:t>
            </a:r>
            <a:r>
              <a:rPr lang="es-ES" dirty="0" err="1"/>
              <a:t>jogo</a:t>
            </a:r>
            <a:r>
              <a:rPr lang="es-ES" dirty="0"/>
              <a:t>.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 noGrp="1"/>
          </p:cNvSpPr>
          <p:nvPr>
            <p:ph type="title" idx="4294967295"/>
          </p:nvPr>
        </p:nvSpPr>
        <p:spPr>
          <a:xfrm>
            <a:off x="368279" y="0"/>
            <a:ext cx="9071640" cy="613080"/>
          </a:xfrm>
        </p:spPr>
        <p:txBody>
          <a:bodyPr/>
          <a:lstStyle/>
          <a:p>
            <a:pPr lvl="0"/>
            <a:r>
              <a:rPr lang="es-ES" dirty="0" err="1"/>
              <a:t>Movimento</a:t>
            </a:r>
            <a:r>
              <a:rPr lang="es-ES" dirty="0"/>
              <a:t> do </a:t>
            </a:r>
            <a:r>
              <a:rPr lang="es-ES" dirty="0" err="1"/>
              <a:t>Avião</a:t>
            </a:r>
            <a:endParaRPr lang="es-ES" dirty="0"/>
          </a:p>
        </p:txBody>
      </p:sp>
      <p:sp>
        <p:nvSpPr>
          <p:cNvPr id="4" name="Espaço Reservado para Texto 3"/>
          <p:cNvSpPr txBox="1">
            <a:spLocks noGrp="1"/>
          </p:cNvSpPr>
          <p:nvPr>
            <p:ph type="body" idx="4294967295"/>
          </p:nvPr>
        </p:nvSpPr>
        <p:spPr>
          <a:xfrm>
            <a:off x="155864" y="3512127"/>
            <a:ext cx="9911012" cy="3830987"/>
          </a:xfrm>
        </p:spPr>
        <p:txBody>
          <a:bodyPr/>
          <a:lstStyle/>
          <a:p>
            <a:pPr lvl="0">
              <a:buSzPct val="45000"/>
              <a:buFont typeface="StarSymbol"/>
              <a:buChar char="●"/>
            </a:pPr>
            <a:r>
              <a:rPr lang="es-ES" dirty="0"/>
              <a:t>Ciclo de </a:t>
            </a:r>
            <a:r>
              <a:rPr lang="es-ES" dirty="0" err="1"/>
              <a:t>Jogo</a:t>
            </a:r>
            <a:r>
              <a:rPr lang="es-ES" dirty="0"/>
              <a:t> (</a:t>
            </a:r>
            <a:r>
              <a:rPr lang="es-ES" dirty="0" err="1"/>
              <a:t>gameLoop</a:t>
            </a:r>
            <a:r>
              <a:rPr lang="es-ES" dirty="0"/>
              <a:t>) → </a:t>
            </a:r>
            <a:r>
              <a:rPr lang="es-ES" dirty="0" err="1"/>
              <a:t>Update</a:t>
            </a:r>
            <a:r>
              <a:rPr lang="es-ES" dirty="0"/>
              <a:t> é </a:t>
            </a:r>
            <a:r>
              <a:rPr lang="es-ES" dirty="0" err="1"/>
              <a:t>executado</a:t>
            </a:r>
            <a:r>
              <a:rPr lang="es-ES" dirty="0"/>
              <a:t> 60 </a:t>
            </a:r>
            <a:r>
              <a:rPr lang="es-ES" dirty="0" err="1"/>
              <a:t>vezes</a:t>
            </a:r>
            <a:r>
              <a:rPr lang="es-ES" dirty="0"/>
              <a:t> por segundo.</a:t>
            </a:r>
          </a:p>
          <a:p>
            <a:pPr lvl="0">
              <a:buSzPct val="45000"/>
              <a:buFont typeface="StarSymbol"/>
              <a:buChar char="●"/>
            </a:pPr>
            <a:r>
              <a:rPr lang="es-ES" dirty="0" err="1"/>
              <a:t>Time.deltaTime</a:t>
            </a:r>
            <a:r>
              <a:rPr lang="es-ES" dirty="0"/>
              <a:t> → tempo </a:t>
            </a:r>
            <a:r>
              <a:rPr lang="es-ES" dirty="0" err="1"/>
              <a:t>transcorrido</a:t>
            </a:r>
            <a:r>
              <a:rPr lang="es-ES" dirty="0"/>
              <a:t> desde o último ciclo de </a:t>
            </a:r>
            <a:r>
              <a:rPr lang="es-ES" dirty="0" err="1"/>
              <a:t>jogo</a:t>
            </a:r>
            <a:r>
              <a:rPr lang="es-ES" dirty="0"/>
              <a:t>; uso permite </a:t>
            </a:r>
            <a:r>
              <a:rPr lang="es-ES" dirty="0" err="1"/>
              <a:t>um</a:t>
            </a:r>
            <a:r>
              <a:rPr lang="es-ES" dirty="0"/>
              <a:t> </a:t>
            </a:r>
            <a:r>
              <a:rPr lang="es-ES" dirty="0" err="1"/>
              <a:t>movimento</a:t>
            </a:r>
            <a:r>
              <a:rPr lang="es-ES" dirty="0"/>
              <a:t> </a:t>
            </a:r>
            <a:r>
              <a:rPr lang="es-ES" dirty="0" err="1"/>
              <a:t>mais</a:t>
            </a:r>
            <a:r>
              <a:rPr lang="es-ES" dirty="0"/>
              <a:t> suave.</a:t>
            </a:r>
          </a:p>
          <a:p>
            <a:pPr lvl="0">
              <a:buSzPct val="45000"/>
              <a:buFont typeface="StarSymbol"/>
              <a:buChar char="●"/>
            </a:pPr>
            <a:r>
              <a:rPr lang="es-ES" dirty="0"/>
              <a:t>Se </a:t>
            </a:r>
            <a:r>
              <a:rPr lang="es-ES" dirty="0" err="1"/>
              <a:t>não</a:t>
            </a:r>
            <a:r>
              <a:rPr lang="es-ES" dirty="0"/>
              <a:t> </a:t>
            </a:r>
            <a:r>
              <a:rPr lang="es-ES" dirty="0" err="1"/>
              <a:t>usarmos</a:t>
            </a:r>
            <a:r>
              <a:rPr lang="es-ES" dirty="0"/>
              <a:t> </a:t>
            </a:r>
            <a:r>
              <a:rPr lang="es-ES" dirty="0" err="1"/>
              <a:t>Time.deltaTime</a:t>
            </a:r>
            <a:r>
              <a:rPr lang="es-ES" dirty="0"/>
              <a:t>, </a:t>
            </a:r>
            <a:r>
              <a:rPr lang="es-ES" dirty="0" err="1"/>
              <a:t>teremos</a:t>
            </a:r>
            <a:r>
              <a:rPr lang="es-ES" dirty="0"/>
              <a:t> </a:t>
            </a:r>
            <a:r>
              <a:rPr lang="es-ES" dirty="0" err="1"/>
              <a:t>um</a:t>
            </a:r>
            <a:r>
              <a:rPr lang="es-ES" dirty="0"/>
              <a:t> </a:t>
            </a:r>
            <a:r>
              <a:rPr lang="es-ES" dirty="0" err="1"/>
              <a:t>movimento</a:t>
            </a:r>
            <a:r>
              <a:rPr lang="es-ES" dirty="0"/>
              <a:t> até 60 </a:t>
            </a:r>
            <a:r>
              <a:rPr lang="es-ES" dirty="0" err="1"/>
              <a:t>vezes</a:t>
            </a:r>
            <a:r>
              <a:rPr lang="es-ES" dirty="0"/>
              <a:t> </a:t>
            </a:r>
            <a:r>
              <a:rPr lang="es-ES" dirty="0" err="1"/>
              <a:t>mais</a:t>
            </a:r>
            <a:r>
              <a:rPr lang="es-ES" dirty="0"/>
              <a:t> rápido do que </a:t>
            </a:r>
            <a:r>
              <a:rPr lang="es-ES" dirty="0" err="1"/>
              <a:t>desejado</a:t>
            </a:r>
            <a:r>
              <a:rPr lang="es-ES" dirty="0"/>
              <a:t>.</a:t>
            </a:r>
          </a:p>
          <a:p>
            <a:pPr lvl="0">
              <a:buSzPct val="45000"/>
              <a:buFont typeface="StarSymbol"/>
              <a:buChar char="●"/>
            </a:pPr>
            <a:r>
              <a:rPr lang="es-ES" dirty="0"/>
              <a:t>Toque a tecla de </a:t>
            </a:r>
            <a:r>
              <a:rPr lang="es-ES" dirty="0" err="1"/>
              <a:t>movimento</a:t>
            </a:r>
            <a:r>
              <a:rPr lang="es-ES" dirty="0"/>
              <a:t> e o </a:t>
            </a:r>
            <a:r>
              <a:rPr lang="es-ES" dirty="0" err="1"/>
              <a:t>avião</a:t>
            </a:r>
            <a:r>
              <a:rPr lang="es-ES" dirty="0"/>
              <a:t> correrá na tela.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728806"/>
            <a:ext cx="10066877" cy="278332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 noGrp="1"/>
          </p:cNvSpPr>
          <p:nvPr>
            <p:ph type="title" idx="4294967295"/>
          </p:nvPr>
        </p:nvSpPr>
        <p:spPr>
          <a:xfrm>
            <a:off x="0" y="301320"/>
            <a:ext cx="10080000" cy="1262160"/>
          </a:xfrm>
        </p:spPr>
        <p:txBody>
          <a:bodyPr/>
          <a:lstStyle/>
          <a:p>
            <a:pPr lvl="0"/>
            <a:r>
              <a:rPr lang="es-ES" dirty="0" err="1"/>
              <a:t>Alguns</a:t>
            </a:r>
            <a:r>
              <a:rPr lang="es-ES" dirty="0"/>
              <a:t> </a:t>
            </a:r>
            <a:r>
              <a:rPr lang="es-ES" dirty="0" err="1"/>
              <a:t>jogos</a:t>
            </a:r>
            <a:r>
              <a:rPr lang="es-ES" dirty="0"/>
              <a:t> </a:t>
            </a:r>
            <a:r>
              <a:rPr lang="es-ES" dirty="0" err="1"/>
              <a:t>desenvolvidos</a:t>
            </a:r>
            <a:r>
              <a:rPr lang="es-ES" dirty="0"/>
              <a:t> </a:t>
            </a:r>
            <a:r>
              <a:rPr lang="es-ES" dirty="0" err="1"/>
              <a:t>com</a:t>
            </a:r>
            <a:r>
              <a:rPr lang="es-ES" dirty="0"/>
              <a:t> </a:t>
            </a:r>
            <a:r>
              <a:rPr lang="es-ES" dirty="0" err="1"/>
              <a:t>Unity</a:t>
            </a:r>
            <a:endParaRPr lang="es-ES" dirty="0"/>
          </a:p>
        </p:txBody>
      </p:sp>
      <p:pic>
        <p:nvPicPr>
          <p:cNvPr id="3" name="Imagem 2">
            <a:extLst/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432000" y="1584000"/>
            <a:ext cx="4464000" cy="223164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CaixaDeTexto 3"/>
          <p:cNvSpPr txBox="1"/>
          <p:nvPr/>
        </p:nvSpPr>
        <p:spPr>
          <a:xfrm>
            <a:off x="432000" y="3888000"/>
            <a:ext cx="3960000" cy="770039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s-ES" sz="24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Mangal" pitchFamily="2"/>
              </a:rPr>
              <a:t>Lara Croft: Relic Run</a:t>
            </a:r>
          </a:p>
        </p:txBody>
      </p:sp>
      <p:pic>
        <p:nvPicPr>
          <p:cNvPr id="5" name="Imagem 4">
            <a:extLst/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5070240" y="1563480"/>
            <a:ext cx="4505760" cy="225252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CaixaDeTexto 5"/>
          <p:cNvSpPr txBox="1"/>
          <p:nvPr/>
        </p:nvSpPr>
        <p:spPr>
          <a:xfrm>
            <a:off x="5040000" y="3901679"/>
            <a:ext cx="4464000" cy="4903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s-ES" sz="24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Mangal" pitchFamily="2"/>
              </a:rPr>
              <a:t>Assassin's Creed Identity</a:t>
            </a:r>
          </a:p>
        </p:txBody>
      </p:sp>
      <p:pic>
        <p:nvPicPr>
          <p:cNvPr id="7" name="Imagem 6">
            <a:extLst/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432000" y="4621320"/>
            <a:ext cx="4476960" cy="221868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CaixaDeTexto 7"/>
          <p:cNvSpPr txBox="1"/>
          <p:nvPr/>
        </p:nvSpPr>
        <p:spPr>
          <a:xfrm>
            <a:off x="432000" y="6912000"/>
            <a:ext cx="4464000" cy="4302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s-ES" sz="24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Mangal" pitchFamily="2"/>
              </a:rPr>
              <a:t>Battlestar Galactica Online</a:t>
            </a:r>
          </a:p>
        </p:txBody>
      </p:sp>
      <p:pic>
        <p:nvPicPr>
          <p:cNvPr id="9" name="Imagem 8">
            <a:extLst/>
          </p:cNvPr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5040000" y="4608360"/>
            <a:ext cx="4543559" cy="215964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CaixaDeTexto 9"/>
          <p:cNvSpPr txBox="1"/>
          <p:nvPr/>
        </p:nvSpPr>
        <p:spPr>
          <a:xfrm>
            <a:off x="5040000" y="6840000"/>
            <a:ext cx="4464000" cy="4302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s-ES" sz="24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Mangal" pitchFamily="2"/>
              </a:rPr>
              <a:t>Angry Birds 2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 noGrp="1"/>
          </p:cNvSpPr>
          <p:nvPr>
            <p:ph type="title" idx="4294967295"/>
          </p:nvPr>
        </p:nvSpPr>
        <p:spPr>
          <a:xfrm>
            <a:off x="503999" y="0"/>
            <a:ext cx="9071640" cy="613080"/>
          </a:xfrm>
        </p:spPr>
        <p:txBody>
          <a:bodyPr/>
          <a:lstStyle/>
          <a:p>
            <a:pPr lvl="0"/>
            <a:r>
              <a:rPr lang="es-ES" dirty="0" err="1"/>
              <a:t>Movimento</a:t>
            </a:r>
            <a:r>
              <a:rPr lang="es-ES" dirty="0"/>
              <a:t> do </a:t>
            </a:r>
            <a:r>
              <a:rPr lang="es-ES" dirty="0" err="1"/>
              <a:t>Avião</a:t>
            </a:r>
            <a:endParaRPr lang="es-ES" dirty="0"/>
          </a:p>
        </p:txBody>
      </p:sp>
      <p:sp>
        <p:nvSpPr>
          <p:cNvPr id="4" name="Espaço Reservado para Texto 3"/>
          <p:cNvSpPr txBox="1">
            <a:spLocks noGrp="1"/>
          </p:cNvSpPr>
          <p:nvPr>
            <p:ph type="body" idx="4294967295"/>
          </p:nvPr>
        </p:nvSpPr>
        <p:spPr>
          <a:xfrm>
            <a:off x="301336" y="4938705"/>
            <a:ext cx="9571713" cy="2335650"/>
          </a:xfrm>
        </p:spPr>
        <p:txBody>
          <a:bodyPr/>
          <a:lstStyle/>
          <a:p>
            <a:pPr lvl="0">
              <a:buSzPct val="45000"/>
              <a:buFont typeface="StarSymbol"/>
              <a:buChar char="●"/>
            </a:pPr>
            <a:r>
              <a:rPr lang="es-ES" dirty="0"/>
              <a:t>Mude a </a:t>
            </a:r>
            <a:r>
              <a:rPr lang="es-ES" dirty="0" err="1"/>
              <a:t>propriedade</a:t>
            </a:r>
            <a:r>
              <a:rPr lang="es-ES" dirty="0"/>
              <a:t> </a:t>
            </a:r>
            <a:r>
              <a:rPr lang="es-ES" b="1" dirty="0" err="1"/>
              <a:t>Tag</a:t>
            </a:r>
            <a:r>
              <a:rPr lang="es-ES" dirty="0"/>
              <a:t> do </a:t>
            </a:r>
            <a:r>
              <a:rPr lang="es-ES" dirty="0" err="1"/>
              <a:t>avião</a:t>
            </a:r>
            <a:r>
              <a:rPr lang="es-ES" dirty="0"/>
              <a:t> para Player.</a:t>
            </a:r>
          </a:p>
          <a:p>
            <a:pPr>
              <a:buSzPct val="45000"/>
              <a:buFont typeface="StarSymbol"/>
              <a:buChar char="●"/>
            </a:pPr>
            <a:r>
              <a:rPr lang="es-ES" b="1" dirty="0" err="1"/>
              <a:t>Tag</a:t>
            </a:r>
            <a:r>
              <a:rPr lang="es-ES" dirty="0"/>
              <a:t> é </a:t>
            </a:r>
            <a:r>
              <a:rPr lang="es-ES" dirty="0" err="1"/>
              <a:t>uma</a:t>
            </a:r>
            <a:r>
              <a:rPr lang="es-ES" dirty="0"/>
              <a:t> </a:t>
            </a:r>
            <a:r>
              <a:rPr lang="es-ES" dirty="0" err="1"/>
              <a:t>string</a:t>
            </a:r>
            <a:r>
              <a:rPr lang="es-ES" dirty="0"/>
              <a:t> que </a:t>
            </a:r>
            <a:r>
              <a:rPr lang="es-ES" dirty="0" err="1"/>
              <a:t>associamos</a:t>
            </a:r>
            <a:r>
              <a:rPr lang="es-ES" dirty="0"/>
              <a:t> a </a:t>
            </a:r>
            <a:r>
              <a:rPr lang="es-ES" dirty="0" err="1"/>
              <a:t>um</a:t>
            </a:r>
            <a:r>
              <a:rPr lang="es-ES" dirty="0"/>
              <a:t> </a:t>
            </a:r>
            <a:r>
              <a:rPr lang="es-ES" dirty="0" err="1"/>
              <a:t>ou</a:t>
            </a:r>
            <a:r>
              <a:rPr lang="es-ES" dirty="0"/>
              <a:t> </a:t>
            </a:r>
            <a:r>
              <a:rPr lang="es-ES" dirty="0" err="1"/>
              <a:t>mais</a:t>
            </a:r>
            <a:r>
              <a:rPr lang="es-ES" dirty="0"/>
              <a:t> </a:t>
            </a:r>
            <a:r>
              <a:rPr lang="es-ES" dirty="0" err="1"/>
              <a:t>GameObjects</a:t>
            </a:r>
            <a:r>
              <a:rPr lang="es-ES" dirty="0"/>
              <a:t> para definir </a:t>
            </a:r>
            <a:r>
              <a:rPr lang="es-ES" dirty="0" err="1"/>
              <a:t>seus</a:t>
            </a:r>
            <a:r>
              <a:rPr lang="es-ES" dirty="0"/>
              <a:t> tipos </a:t>
            </a:r>
            <a:r>
              <a:rPr lang="es-ES" dirty="0" err="1"/>
              <a:t>ou</a:t>
            </a:r>
            <a:r>
              <a:rPr lang="es-ES" dirty="0"/>
              <a:t> </a:t>
            </a:r>
            <a:r>
              <a:rPr lang="es-ES" dirty="0" err="1"/>
              <a:t>funções</a:t>
            </a:r>
            <a:r>
              <a:rPr lang="es-ES" dirty="0"/>
              <a:t> no </a:t>
            </a:r>
            <a:r>
              <a:rPr lang="es-ES" dirty="0" err="1"/>
              <a:t>jogo</a:t>
            </a:r>
            <a:r>
              <a:rPr lang="es-ES" dirty="0"/>
              <a:t>. Por </a:t>
            </a:r>
            <a:r>
              <a:rPr lang="es-ES" dirty="0" err="1"/>
              <a:t>exemplo</a:t>
            </a:r>
            <a:r>
              <a:rPr lang="es-ES" dirty="0"/>
              <a:t> , “Player”, “</a:t>
            </a:r>
            <a:r>
              <a:rPr lang="es-ES" dirty="0" err="1"/>
              <a:t>Inimigo</a:t>
            </a:r>
            <a:r>
              <a:rPr lang="es-ES" dirty="0"/>
              <a:t>” </a:t>
            </a:r>
            <a:r>
              <a:rPr lang="es-ES" dirty="0" err="1"/>
              <a:t>ou</a:t>
            </a:r>
            <a:r>
              <a:rPr lang="es-ES" dirty="0"/>
              <a:t> “Tiro”.</a:t>
            </a:r>
          </a:p>
          <a:p>
            <a:pPr lvl="0">
              <a:buSzPct val="45000"/>
              <a:buFont typeface="StarSymbol"/>
              <a:buChar char="●"/>
            </a:pPr>
            <a:endParaRPr lang="es-ES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24" y="772338"/>
            <a:ext cx="10065101" cy="4007109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 noGrp="1"/>
          </p:cNvSpPr>
          <p:nvPr>
            <p:ph type="title" idx="4294967295"/>
          </p:nvPr>
        </p:nvSpPr>
        <p:spPr>
          <a:xfrm>
            <a:off x="557640" y="75960"/>
            <a:ext cx="9071640" cy="578948"/>
          </a:xfrm>
        </p:spPr>
        <p:txBody>
          <a:bodyPr/>
          <a:lstStyle/>
          <a:p>
            <a:pPr lvl="0"/>
            <a:r>
              <a:rPr lang="es-ES" dirty="0" err="1"/>
              <a:t>Movimento</a:t>
            </a:r>
            <a:r>
              <a:rPr lang="es-ES" dirty="0"/>
              <a:t> do </a:t>
            </a:r>
            <a:r>
              <a:rPr lang="es-ES" dirty="0" err="1"/>
              <a:t>Avião</a:t>
            </a:r>
            <a:endParaRPr lang="es-ES" dirty="0"/>
          </a:p>
        </p:txBody>
      </p:sp>
      <p:sp>
        <p:nvSpPr>
          <p:cNvPr id="3" name="Espaço Reservado para Texto 2"/>
          <p:cNvSpPr txBox="1">
            <a:spLocks noGrp="1"/>
          </p:cNvSpPr>
          <p:nvPr>
            <p:ph type="body" idx="4294967295"/>
          </p:nvPr>
        </p:nvSpPr>
        <p:spPr>
          <a:xfrm>
            <a:off x="148282" y="832752"/>
            <a:ext cx="9696352" cy="3195551"/>
          </a:xfrm>
        </p:spPr>
        <p:txBody>
          <a:bodyPr/>
          <a:lstStyle/>
          <a:p>
            <a:pPr lvl="0">
              <a:buSzPct val="45000"/>
              <a:buFont typeface="StarSymbol"/>
              <a:buChar char="●"/>
            </a:pPr>
            <a:r>
              <a:rPr lang="es-ES" dirty="0"/>
              <a:t>Expanda a </a:t>
            </a:r>
            <a:r>
              <a:rPr lang="es-ES" dirty="0" err="1"/>
              <a:t>propriedade</a:t>
            </a:r>
            <a:r>
              <a:rPr lang="es-ES" dirty="0"/>
              <a:t> </a:t>
            </a:r>
            <a:r>
              <a:rPr lang="es-ES" dirty="0" err="1"/>
              <a:t>Tag</a:t>
            </a:r>
            <a:r>
              <a:rPr lang="es-ES" dirty="0"/>
              <a:t> do </a:t>
            </a:r>
            <a:r>
              <a:rPr lang="es-ES" dirty="0" err="1"/>
              <a:t>Avião</a:t>
            </a:r>
            <a:r>
              <a:rPr lang="es-ES" dirty="0"/>
              <a:t> (nave_1), </a:t>
            </a:r>
            <a:r>
              <a:rPr lang="es-ES" dirty="0" err="1"/>
              <a:t>selecione</a:t>
            </a:r>
            <a:r>
              <a:rPr lang="es-ES" dirty="0"/>
              <a:t> a </a:t>
            </a:r>
            <a:r>
              <a:rPr lang="es-ES" dirty="0" err="1"/>
              <a:t>opção</a:t>
            </a:r>
            <a:r>
              <a:rPr lang="es-ES" dirty="0"/>
              <a:t> </a:t>
            </a:r>
            <a:r>
              <a:rPr lang="es-ES" b="1" dirty="0" err="1"/>
              <a:t>Add</a:t>
            </a:r>
            <a:r>
              <a:rPr lang="es-ES" b="1" dirty="0"/>
              <a:t> </a:t>
            </a:r>
            <a:r>
              <a:rPr lang="es-ES" b="1" dirty="0" err="1"/>
              <a:t>Tag</a:t>
            </a:r>
            <a:r>
              <a:rPr lang="es-ES" b="1" dirty="0"/>
              <a:t> </a:t>
            </a:r>
            <a:r>
              <a:rPr lang="es-ES" dirty="0"/>
              <a:t>e clique no </a:t>
            </a:r>
            <a:r>
              <a:rPr lang="es-ES" dirty="0" err="1"/>
              <a:t>botão</a:t>
            </a:r>
            <a:r>
              <a:rPr lang="es-ES" dirty="0"/>
              <a:t> [+] para adicionar as </a:t>
            </a:r>
            <a:r>
              <a:rPr lang="es-ES" dirty="0" err="1"/>
              <a:t>tags</a:t>
            </a:r>
            <a:r>
              <a:rPr lang="es-ES" dirty="0"/>
              <a:t> </a:t>
            </a:r>
            <a:r>
              <a:rPr lang="es-ES" dirty="0" err="1"/>
              <a:t>Inimigo</a:t>
            </a:r>
            <a:r>
              <a:rPr lang="es-ES" dirty="0"/>
              <a:t>, </a:t>
            </a:r>
            <a:r>
              <a:rPr lang="es-ES" dirty="0" err="1"/>
              <a:t>tiroInimigo</a:t>
            </a:r>
            <a:r>
              <a:rPr lang="es-ES" dirty="0"/>
              <a:t> e </a:t>
            </a:r>
            <a:r>
              <a:rPr lang="es-ES" dirty="0" err="1"/>
              <a:t>tiroAviao</a:t>
            </a:r>
            <a:r>
              <a:rPr lang="es-ES" dirty="0"/>
              <a:t>.</a:t>
            </a:r>
          </a:p>
          <a:p>
            <a:pPr lvl="0">
              <a:buSzPct val="45000"/>
              <a:buFont typeface="StarSymbol"/>
              <a:buChar char="●"/>
            </a:pPr>
            <a:endParaRPr lang="es-ES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639" y="2630658"/>
            <a:ext cx="4175575" cy="4647472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3460" y="2630658"/>
            <a:ext cx="4864969" cy="3201732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 noGrp="1"/>
          </p:cNvSpPr>
          <p:nvPr>
            <p:ph type="title" idx="4294967295"/>
          </p:nvPr>
        </p:nvSpPr>
        <p:spPr>
          <a:xfrm>
            <a:off x="503999" y="0"/>
            <a:ext cx="9071640" cy="551296"/>
          </a:xfrm>
        </p:spPr>
        <p:txBody>
          <a:bodyPr/>
          <a:lstStyle/>
          <a:p>
            <a:pPr lvl="0"/>
            <a:r>
              <a:rPr lang="es-ES" dirty="0" err="1"/>
              <a:t>Movimento</a:t>
            </a:r>
            <a:r>
              <a:rPr lang="es-ES" dirty="0"/>
              <a:t> do </a:t>
            </a:r>
            <a:r>
              <a:rPr lang="es-ES" dirty="0" err="1"/>
              <a:t>Avião</a:t>
            </a:r>
            <a:endParaRPr lang="es-ES" dirty="0"/>
          </a:p>
        </p:txBody>
      </p:sp>
      <p:sp>
        <p:nvSpPr>
          <p:cNvPr id="3" name="Espaço Reservado para Texto 2"/>
          <p:cNvSpPr txBox="1">
            <a:spLocks noGrp="1"/>
          </p:cNvSpPr>
          <p:nvPr>
            <p:ph type="body" idx="4294967295"/>
          </p:nvPr>
        </p:nvSpPr>
        <p:spPr>
          <a:xfrm>
            <a:off x="503998" y="914400"/>
            <a:ext cx="9356693" cy="6015789"/>
          </a:xfrm>
        </p:spPr>
        <p:txBody>
          <a:bodyPr/>
          <a:lstStyle/>
          <a:p>
            <a:pPr lvl="0">
              <a:buSzPct val="45000"/>
              <a:buFont typeface="StarSymbol"/>
              <a:buChar char="●"/>
            </a:pPr>
            <a:r>
              <a:rPr lang="es-ES" b="1" dirty="0" err="1"/>
              <a:t>Input.GetKey</a:t>
            </a:r>
            <a:r>
              <a:rPr lang="es-ES" b="1" dirty="0"/>
              <a:t> </a:t>
            </a:r>
            <a:r>
              <a:rPr lang="es-ES" dirty="0"/>
              <a:t>é </a:t>
            </a:r>
            <a:r>
              <a:rPr lang="es-ES" dirty="0" err="1"/>
              <a:t>um</a:t>
            </a:r>
            <a:r>
              <a:rPr lang="es-ES" dirty="0"/>
              <a:t> método da </a:t>
            </a:r>
            <a:r>
              <a:rPr lang="es-ES" dirty="0" err="1"/>
              <a:t>classe</a:t>
            </a:r>
            <a:r>
              <a:rPr lang="es-ES" dirty="0"/>
              <a:t> </a:t>
            </a:r>
            <a:r>
              <a:rPr lang="es-ES" b="1" dirty="0"/>
              <a:t>Input </a:t>
            </a:r>
            <a:r>
              <a:rPr lang="es-ES" dirty="0"/>
              <a:t>que retorna o código de tecla </a:t>
            </a:r>
            <a:r>
              <a:rPr lang="es-ES" dirty="0" err="1"/>
              <a:t>pressionada</a:t>
            </a:r>
            <a:r>
              <a:rPr lang="es-ES" dirty="0"/>
              <a:t> pelo </a:t>
            </a:r>
            <a:r>
              <a:rPr lang="es-ES" dirty="0" err="1"/>
              <a:t>jogador</a:t>
            </a:r>
            <a:r>
              <a:rPr lang="es-ES" dirty="0"/>
              <a:t>.</a:t>
            </a:r>
          </a:p>
          <a:p>
            <a:pPr lvl="0">
              <a:buSzPct val="45000"/>
              <a:buFont typeface="StarSymbol"/>
              <a:buChar char="●"/>
            </a:pPr>
            <a:r>
              <a:rPr lang="es-ES" b="1" dirty="0" err="1"/>
              <a:t>KeyCode</a:t>
            </a:r>
            <a:r>
              <a:rPr lang="es-ES" dirty="0"/>
              <a:t> é </a:t>
            </a:r>
            <a:r>
              <a:rPr lang="es-ES" dirty="0" err="1"/>
              <a:t>uma</a:t>
            </a:r>
            <a:r>
              <a:rPr lang="es-ES" dirty="0"/>
              <a:t> </a:t>
            </a:r>
            <a:r>
              <a:rPr lang="es-ES" dirty="0" err="1"/>
              <a:t>classe</a:t>
            </a:r>
            <a:r>
              <a:rPr lang="es-ES" dirty="0"/>
              <a:t> abstracta que </a:t>
            </a:r>
            <a:r>
              <a:rPr lang="es-ES" dirty="0" err="1"/>
              <a:t>contém</a:t>
            </a:r>
            <a:r>
              <a:rPr lang="es-ES" dirty="0"/>
              <a:t> os códigos de todas as teclas.</a:t>
            </a:r>
          </a:p>
          <a:p>
            <a:pPr lvl="0">
              <a:buSzPct val="45000"/>
              <a:buFont typeface="StarSymbol"/>
              <a:buChar char="●"/>
            </a:pPr>
            <a:r>
              <a:rPr lang="es-ES" dirty="0" err="1"/>
              <a:t>Em</a:t>
            </a:r>
            <a:r>
              <a:rPr lang="es-ES" dirty="0"/>
              <a:t> </a:t>
            </a:r>
            <a:r>
              <a:rPr lang="es-ES" dirty="0" err="1"/>
              <a:t>nosso</a:t>
            </a:r>
            <a:r>
              <a:rPr lang="es-ES" dirty="0"/>
              <a:t> </a:t>
            </a:r>
            <a:r>
              <a:rPr lang="es-ES" dirty="0" err="1"/>
              <a:t>jogo</a:t>
            </a:r>
            <a:r>
              <a:rPr lang="es-ES" dirty="0"/>
              <a:t>, vamos utilizar a tecla </a:t>
            </a:r>
            <a:r>
              <a:rPr lang="es-ES" dirty="0" err="1"/>
              <a:t>Space</a:t>
            </a:r>
            <a:r>
              <a:rPr lang="es-ES" dirty="0"/>
              <a:t> para disparar tiros </a:t>
            </a:r>
            <a:r>
              <a:rPr lang="es-ES" dirty="0" err="1"/>
              <a:t>em</a:t>
            </a:r>
            <a:r>
              <a:rPr lang="es-ES" dirty="0"/>
              <a:t> </a:t>
            </a:r>
            <a:r>
              <a:rPr lang="es-ES" dirty="0" err="1"/>
              <a:t>direção</a:t>
            </a:r>
            <a:r>
              <a:rPr lang="es-ES" dirty="0"/>
              <a:t> </a:t>
            </a:r>
            <a:r>
              <a:rPr lang="es-ES" dirty="0" err="1"/>
              <a:t>aos</a:t>
            </a:r>
            <a:r>
              <a:rPr lang="es-ES" dirty="0"/>
              <a:t> </a:t>
            </a:r>
            <a:r>
              <a:rPr lang="es-ES" dirty="0" err="1"/>
              <a:t>Inimigos</a:t>
            </a:r>
            <a:r>
              <a:rPr lang="es-ES" dirty="0"/>
              <a:t>.</a:t>
            </a:r>
          </a:p>
          <a:p>
            <a:pPr lvl="0">
              <a:buSzPct val="45000"/>
              <a:buFont typeface="StarSymbol"/>
              <a:buChar char="●"/>
            </a:pPr>
            <a:r>
              <a:rPr lang="es-ES" dirty="0" err="1"/>
              <a:t>Também</a:t>
            </a:r>
            <a:r>
              <a:rPr lang="es-ES" dirty="0"/>
              <a:t> </a:t>
            </a:r>
            <a:r>
              <a:rPr lang="es-ES" dirty="0" err="1"/>
              <a:t>faremos</a:t>
            </a:r>
            <a:r>
              <a:rPr lang="es-ES" dirty="0"/>
              <a:t> </a:t>
            </a:r>
            <a:r>
              <a:rPr lang="es-ES" dirty="0" err="1"/>
              <a:t>uma</a:t>
            </a:r>
            <a:r>
              <a:rPr lang="es-ES" dirty="0"/>
              <a:t> </a:t>
            </a:r>
            <a:r>
              <a:rPr lang="es-ES" dirty="0" err="1"/>
              <a:t>mudança</a:t>
            </a:r>
            <a:r>
              <a:rPr lang="es-ES" dirty="0"/>
              <a:t> para que o </a:t>
            </a:r>
            <a:r>
              <a:rPr lang="es-ES" dirty="0" err="1"/>
              <a:t>avião</a:t>
            </a:r>
            <a:r>
              <a:rPr lang="es-ES" dirty="0"/>
              <a:t> dispare </a:t>
            </a:r>
            <a:r>
              <a:rPr lang="es-ES" dirty="0" err="1"/>
              <a:t>um</a:t>
            </a:r>
            <a:r>
              <a:rPr lang="es-ES" dirty="0"/>
              <a:t> tiro </a:t>
            </a:r>
            <a:r>
              <a:rPr lang="es-ES" dirty="0" err="1"/>
              <a:t>quando</a:t>
            </a:r>
            <a:r>
              <a:rPr lang="es-ES" dirty="0"/>
              <a:t> </a:t>
            </a:r>
            <a:r>
              <a:rPr lang="es-ES" dirty="0" err="1"/>
              <a:t>usarmos</a:t>
            </a:r>
            <a:r>
              <a:rPr lang="es-ES" dirty="0"/>
              <a:t> </a:t>
            </a:r>
            <a:r>
              <a:rPr lang="es-ES" dirty="0" err="1"/>
              <a:t>um</a:t>
            </a:r>
            <a:r>
              <a:rPr lang="es-ES" dirty="0"/>
              <a:t> controle de </a:t>
            </a:r>
            <a:r>
              <a:rPr lang="es-ES" dirty="0" err="1"/>
              <a:t>jogo</a:t>
            </a:r>
            <a:r>
              <a:rPr lang="es-ES" dirty="0"/>
              <a:t> e </a:t>
            </a:r>
            <a:r>
              <a:rPr lang="es-ES" dirty="0" err="1"/>
              <a:t>pressionarmos</a:t>
            </a:r>
            <a:r>
              <a:rPr lang="es-ES" dirty="0"/>
              <a:t> o </a:t>
            </a:r>
            <a:r>
              <a:rPr lang="es-ES" dirty="0" err="1"/>
              <a:t>botão</a:t>
            </a:r>
            <a:r>
              <a:rPr lang="es-ES" dirty="0"/>
              <a:t> de </a:t>
            </a:r>
            <a:r>
              <a:rPr lang="es-ES" dirty="0" err="1"/>
              <a:t>fogo</a:t>
            </a:r>
            <a:r>
              <a:rPr lang="es-ES" dirty="0"/>
              <a:t> e </a:t>
            </a:r>
            <a:r>
              <a:rPr lang="es-ES" dirty="0" err="1"/>
              <a:t>quando</a:t>
            </a:r>
            <a:r>
              <a:rPr lang="es-ES" dirty="0"/>
              <a:t> </a:t>
            </a:r>
            <a:r>
              <a:rPr lang="es-ES" dirty="0" err="1"/>
              <a:t>usarmos</a:t>
            </a:r>
            <a:r>
              <a:rPr lang="es-ES" dirty="0"/>
              <a:t> </a:t>
            </a:r>
            <a:r>
              <a:rPr lang="es-ES" dirty="0" err="1"/>
              <a:t>um</a:t>
            </a:r>
            <a:r>
              <a:rPr lang="es-ES" dirty="0"/>
              <a:t> dispositivo </a:t>
            </a:r>
            <a:r>
              <a:rPr lang="es-ES" dirty="0" err="1"/>
              <a:t>com</a:t>
            </a:r>
            <a:r>
              <a:rPr lang="es-ES" dirty="0"/>
              <a:t> tela de toque e a </a:t>
            </a:r>
            <a:r>
              <a:rPr lang="es-ES" dirty="0" err="1"/>
              <a:t>tocarmos</a:t>
            </a:r>
            <a:r>
              <a:rPr lang="es-ES" dirty="0"/>
              <a:t>.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 noGrp="1"/>
          </p:cNvSpPr>
          <p:nvPr>
            <p:ph type="title" idx="4294967295"/>
          </p:nvPr>
        </p:nvSpPr>
        <p:spPr>
          <a:xfrm>
            <a:off x="482400" y="54720"/>
            <a:ext cx="9071640" cy="563118"/>
          </a:xfrm>
        </p:spPr>
        <p:txBody>
          <a:bodyPr/>
          <a:lstStyle/>
          <a:p>
            <a:pPr lvl="0"/>
            <a:r>
              <a:rPr lang="es-ES" dirty="0" err="1"/>
              <a:t>Movimento</a:t>
            </a:r>
            <a:r>
              <a:rPr lang="es-ES" dirty="0"/>
              <a:t> do </a:t>
            </a:r>
            <a:r>
              <a:rPr lang="es-ES" dirty="0" err="1"/>
              <a:t>Avião</a:t>
            </a:r>
            <a:endParaRPr lang="es-ES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03286"/>
            <a:ext cx="10152478" cy="6263633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 noGrp="1"/>
          </p:cNvSpPr>
          <p:nvPr>
            <p:ph type="title" idx="4294967295"/>
          </p:nvPr>
        </p:nvSpPr>
        <p:spPr>
          <a:xfrm>
            <a:off x="534960" y="33480"/>
            <a:ext cx="9071640" cy="621428"/>
          </a:xfrm>
        </p:spPr>
        <p:txBody>
          <a:bodyPr/>
          <a:lstStyle/>
          <a:p>
            <a:pPr lvl="0"/>
            <a:r>
              <a:rPr lang="es-ES" dirty="0" err="1"/>
              <a:t>Movimento</a:t>
            </a:r>
            <a:r>
              <a:rPr lang="es-ES" dirty="0"/>
              <a:t> do </a:t>
            </a:r>
            <a:r>
              <a:rPr lang="es-ES" dirty="0" err="1"/>
              <a:t>Avião</a:t>
            </a:r>
            <a:endParaRPr lang="es-ES" dirty="0"/>
          </a:p>
        </p:txBody>
      </p:sp>
      <p:sp>
        <p:nvSpPr>
          <p:cNvPr id="3" name="Espaço Reservado para Texto 2"/>
          <p:cNvSpPr txBox="1">
            <a:spLocks noGrp="1"/>
          </p:cNvSpPr>
          <p:nvPr>
            <p:ph type="body" idx="4294967295"/>
          </p:nvPr>
        </p:nvSpPr>
        <p:spPr>
          <a:xfrm>
            <a:off x="234778" y="951470"/>
            <a:ext cx="9613557" cy="5966688"/>
          </a:xfrm>
        </p:spPr>
        <p:txBody>
          <a:bodyPr/>
          <a:lstStyle/>
          <a:p>
            <a:pPr lvl="0">
              <a:buSzPct val="45000"/>
              <a:buFont typeface="StarSymbol"/>
              <a:buChar char="●"/>
            </a:pPr>
            <a:r>
              <a:rPr lang="es-ES" dirty="0"/>
              <a:t>Observe a </a:t>
            </a:r>
            <a:r>
              <a:rPr lang="es-ES" dirty="0" err="1"/>
              <a:t>diferença</a:t>
            </a:r>
            <a:r>
              <a:rPr lang="es-ES" dirty="0"/>
              <a:t> entre o uso de </a:t>
            </a:r>
            <a:r>
              <a:rPr lang="es-ES" b="1" dirty="0" err="1"/>
              <a:t>gameObject</a:t>
            </a:r>
            <a:r>
              <a:rPr lang="es-ES" dirty="0"/>
              <a:t> e </a:t>
            </a:r>
            <a:r>
              <a:rPr lang="es-ES" b="1" dirty="0" err="1"/>
              <a:t>GameObject</a:t>
            </a:r>
            <a:r>
              <a:rPr lang="es-ES" b="1" dirty="0"/>
              <a:t>.</a:t>
            </a:r>
          </a:p>
          <a:p>
            <a:pPr lvl="0">
              <a:buSzPct val="45000"/>
              <a:buFont typeface="StarSymbol"/>
              <a:buChar char="●"/>
            </a:pPr>
            <a:r>
              <a:rPr lang="es-ES" b="1" dirty="0" err="1"/>
              <a:t>GameObject</a:t>
            </a:r>
            <a:r>
              <a:rPr lang="es-ES" dirty="0"/>
              <a:t> é a </a:t>
            </a:r>
            <a:r>
              <a:rPr lang="es-ES" dirty="0" err="1"/>
              <a:t>classe</a:t>
            </a:r>
            <a:r>
              <a:rPr lang="es-ES" dirty="0"/>
              <a:t> ancestral de todos objetos do </a:t>
            </a:r>
            <a:r>
              <a:rPr lang="es-ES" dirty="0" err="1"/>
              <a:t>jogo</a:t>
            </a:r>
            <a:r>
              <a:rPr lang="es-ES" dirty="0"/>
              <a:t>.</a:t>
            </a:r>
          </a:p>
          <a:p>
            <a:pPr lvl="0">
              <a:buSzPct val="45000"/>
              <a:buFont typeface="StarSymbol"/>
              <a:buChar char="●"/>
            </a:pPr>
            <a:r>
              <a:rPr lang="es-ES" b="1" dirty="0" err="1"/>
              <a:t>gameObject</a:t>
            </a:r>
            <a:r>
              <a:rPr lang="es-ES" dirty="0"/>
              <a:t> é o objeto que </a:t>
            </a:r>
            <a:r>
              <a:rPr lang="es-ES" dirty="0" err="1"/>
              <a:t>chamou</a:t>
            </a:r>
            <a:r>
              <a:rPr lang="es-ES" dirty="0"/>
              <a:t> o script que está </a:t>
            </a:r>
            <a:r>
              <a:rPr lang="es-ES" dirty="0" err="1"/>
              <a:t>sendo</a:t>
            </a:r>
            <a:r>
              <a:rPr lang="es-ES" dirty="0"/>
              <a:t> </a:t>
            </a:r>
            <a:r>
              <a:rPr lang="es-ES" dirty="0" err="1"/>
              <a:t>executado</a:t>
            </a:r>
            <a:r>
              <a:rPr lang="es-ES" dirty="0"/>
              <a:t>.</a:t>
            </a:r>
          </a:p>
          <a:p>
            <a:pPr lvl="0">
              <a:buSzPct val="45000"/>
              <a:buFont typeface="StarSymbol"/>
              <a:buChar char="●"/>
            </a:pPr>
            <a:r>
              <a:rPr lang="es-ES" dirty="0"/>
              <a:t>Por </a:t>
            </a:r>
            <a:r>
              <a:rPr lang="es-ES" dirty="0" err="1"/>
              <a:t>exemplo</a:t>
            </a:r>
            <a:r>
              <a:rPr lang="es-ES" dirty="0"/>
              <a:t>, </a:t>
            </a:r>
            <a:r>
              <a:rPr lang="es-ES" dirty="0" err="1"/>
              <a:t>em</a:t>
            </a:r>
            <a:r>
              <a:rPr lang="es-ES" dirty="0"/>
              <a:t> </a:t>
            </a:r>
            <a:r>
              <a:rPr lang="es-ES" dirty="0" err="1"/>
              <a:t>nosso</a:t>
            </a:r>
            <a:r>
              <a:rPr lang="es-ES" dirty="0"/>
              <a:t> script, se o objeto que chama o script </a:t>
            </a:r>
            <a:r>
              <a:rPr lang="es-ES" dirty="0" err="1"/>
              <a:t>tem</a:t>
            </a:r>
            <a:r>
              <a:rPr lang="es-ES" dirty="0"/>
              <a:t> </a:t>
            </a:r>
            <a:r>
              <a:rPr lang="es-ES" dirty="0" err="1"/>
              <a:t>sua</a:t>
            </a:r>
            <a:r>
              <a:rPr lang="es-ES" dirty="0"/>
              <a:t> </a:t>
            </a:r>
            <a:r>
              <a:rPr lang="es-ES" dirty="0" err="1"/>
              <a:t>propriedade</a:t>
            </a:r>
            <a:r>
              <a:rPr lang="es-ES" dirty="0"/>
              <a:t> </a:t>
            </a:r>
            <a:r>
              <a:rPr lang="es-ES" b="1" dirty="0" err="1"/>
              <a:t>tag</a:t>
            </a:r>
            <a:r>
              <a:rPr lang="es-ES" b="1" dirty="0"/>
              <a:t> </a:t>
            </a:r>
            <a:r>
              <a:rPr lang="es-ES" dirty="0"/>
              <a:t>configurada como Player ( </a:t>
            </a:r>
            <a:r>
              <a:rPr lang="es-ES" b="1" dirty="0" err="1"/>
              <a:t>gameObject.Tag</a:t>
            </a:r>
            <a:r>
              <a:rPr lang="es-ES" dirty="0"/>
              <a:t> == "Player" ) , o programa verificará se </a:t>
            </a:r>
            <a:r>
              <a:rPr lang="es-ES" dirty="0" err="1"/>
              <a:t>há</a:t>
            </a:r>
            <a:r>
              <a:rPr lang="es-ES" dirty="0"/>
              <a:t> </a:t>
            </a:r>
            <a:r>
              <a:rPr lang="es-ES" dirty="0" err="1"/>
              <a:t>movimentos</a:t>
            </a:r>
            <a:r>
              <a:rPr lang="es-ES" dirty="0"/>
              <a:t> a </a:t>
            </a:r>
            <a:r>
              <a:rPr lang="es-ES" dirty="0" err="1"/>
              <a:t>fazer</a:t>
            </a:r>
            <a:r>
              <a:rPr lang="es-ES" dirty="0"/>
              <a:t>, chamando o método </a:t>
            </a:r>
            <a:r>
              <a:rPr lang="es-ES" dirty="0" err="1"/>
              <a:t>tratarSetasDeDirecao</a:t>
            </a:r>
            <a:r>
              <a:rPr lang="es-ES" dirty="0"/>
              <a:t>().</a:t>
            </a:r>
          </a:p>
          <a:p>
            <a:pPr lvl="0">
              <a:buSzPct val="45000"/>
              <a:buFont typeface="StarSymbol"/>
              <a:buChar char="●"/>
            </a:pPr>
            <a:endParaRPr lang="es-ES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 noGrp="1"/>
          </p:cNvSpPr>
          <p:nvPr>
            <p:ph type="title" idx="4294967295"/>
          </p:nvPr>
        </p:nvSpPr>
        <p:spPr>
          <a:xfrm>
            <a:off x="522359" y="16920"/>
            <a:ext cx="9071640" cy="761556"/>
          </a:xfrm>
        </p:spPr>
        <p:txBody>
          <a:bodyPr/>
          <a:lstStyle/>
          <a:p>
            <a:pPr lvl="0"/>
            <a:r>
              <a:rPr lang="es-ES" dirty="0"/>
              <a:t>A </a:t>
            </a:r>
            <a:r>
              <a:rPr lang="es-ES" dirty="0" err="1"/>
              <a:t>classe</a:t>
            </a:r>
            <a:r>
              <a:rPr lang="es-ES" dirty="0"/>
              <a:t> </a:t>
            </a:r>
            <a:r>
              <a:rPr lang="es-ES" dirty="0" err="1"/>
              <a:t>StaticGameController</a:t>
            </a:r>
            <a:endParaRPr lang="es-ES" dirty="0"/>
          </a:p>
        </p:txBody>
      </p:sp>
      <p:sp>
        <p:nvSpPr>
          <p:cNvPr id="3" name="Espaço Reservado para Texto 2"/>
          <p:cNvSpPr txBox="1">
            <a:spLocks noGrp="1"/>
          </p:cNvSpPr>
          <p:nvPr>
            <p:ph type="body" idx="4294967295"/>
          </p:nvPr>
        </p:nvSpPr>
        <p:spPr>
          <a:xfrm>
            <a:off x="135925" y="877330"/>
            <a:ext cx="9774194" cy="6682345"/>
          </a:xfrm>
        </p:spPr>
        <p:txBody>
          <a:bodyPr/>
          <a:lstStyle/>
          <a:p>
            <a:pPr lvl="0">
              <a:spcBef>
                <a:spcPts val="600"/>
              </a:spcBef>
              <a:buSzPct val="45000"/>
              <a:buFont typeface="StarSymbol"/>
              <a:buChar char="●"/>
            </a:pPr>
            <a:r>
              <a:rPr lang="es-ES" dirty="0" err="1"/>
              <a:t>Em</a:t>
            </a:r>
            <a:r>
              <a:rPr lang="es-ES" dirty="0"/>
              <a:t> Unity3D , a </a:t>
            </a:r>
            <a:r>
              <a:rPr lang="es-ES" dirty="0" err="1"/>
              <a:t>maioria</a:t>
            </a:r>
            <a:r>
              <a:rPr lang="es-ES" dirty="0"/>
              <a:t> dos scripts </a:t>
            </a:r>
            <a:r>
              <a:rPr lang="es-ES" dirty="0" err="1"/>
              <a:t>são</a:t>
            </a:r>
            <a:r>
              <a:rPr lang="es-ES" dirty="0"/>
              <a:t> </a:t>
            </a:r>
            <a:r>
              <a:rPr lang="es-ES" dirty="0" err="1"/>
              <a:t>classes</a:t>
            </a:r>
            <a:r>
              <a:rPr lang="es-ES" dirty="0"/>
              <a:t> derivadas da </a:t>
            </a:r>
            <a:r>
              <a:rPr lang="es-ES" dirty="0" err="1"/>
              <a:t>classe</a:t>
            </a:r>
            <a:r>
              <a:rPr lang="es-ES" dirty="0"/>
              <a:t> ancestral </a:t>
            </a:r>
            <a:r>
              <a:rPr lang="es-ES" dirty="0" err="1"/>
              <a:t>MonoBehaviour</a:t>
            </a:r>
            <a:r>
              <a:rPr lang="es-ES" dirty="0"/>
              <a:t>, que </a:t>
            </a:r>
            <a:r>
              <a:rPr lang="es-ES" dirty="0" err="1"/>
              <a:t>possui</a:t>
            </a:r>
            <a:r>
              <a:rPr lang="es-ES" dirty="0"/>
              <a:t> métodos para tratar eventos de </a:t>
            </a:r>
            <a:r>
              <a:rPr lang="es-ES" dirty="0" err="1"/>
              <a:t>detecção</a:t>
            </a:r>
            <a:r>
              <a:rPr lang="es-ES" dirty="0"/>
              <a:t> de </a:t>
            </a:r>
            <a:r>
              <a:rPr lang="es-ES" dirty="0" err="1"/>
              <a:t>colisão</a:t>
            </a:r>
            <a:r>
              <a:rPr lang="es-ES" dirty="0"/>
              <a:t>, cliques de mouse, </a:t>
            </a:r>
            <a:r>
              <a:rPr lang="es-ES" dirty="0" err="1"/>
              <a:t>botões</a:t>
            </a:r>
            <a:r>
              <a:rPr lang="es-ES" dirty="0"/>
              <a:t> e </a:t>
            </a:r>
            <a:r>
              <a:rPr lang="es-ES" dirty="0" err="1"/>
              <a:t>outros</a:t>
            </a:r>
            <a:r>
              <a:rPr lang="es-ES" dirty="0"/>
              <a:t>, como </a:t>
            </a:r>
            <a:r>
              <a:rPr lang="es-ES" dirty="0" err="1"/>
              <a:t>Start</a:t>
            </a:r>
            <a:r>
              <a:rPr lang="es-ES" dirty="0"/>
              <a:t>(), </a:t>
            </a:r>
            <a:r>
              <a:rPr lang="es-ES" dirty="0" err="1"/>
              <a:t>Update</a:t>
            </a:r>
            <a:r>
              <a:rPr lang="es-ES" dirty="0"/>
              <a:t>() e </a:t>
            </a:r>
            <a:r>
              <a:rPr lang="es-ES" dirty="0" err="1"/>
              <a:t>OnTrigger</a:t>
            </a:r>
            <a:r>
              <a:rPr lang="es-ES" dirty="0"/>
              <a:t>.</a:t>
            </a:r>
          </a:p>
          <a:p>
            <a:pPr lvl="0">
              <a:spcBef>
                <a:spcPts val="600"/>
              </a:spcBef>
              <a:buSzPct val="45000"/>
              <a:buFont typeface="StarSymbol"/>
              <a:buChar char="●"/>
            </a:pPr>
            <a:r>
              <a:rPr lang="es-ES" dirty="0"/>
              <a:t>Mas, para controlar </a:t>
            </a:r>
            <a:r>
              <a:rPr lang="es-ES" dirty="0" err="1"/>
              <a:t>nosso</a:t>
            </a:r>
            <a:r>
              <a:rPr lang="es-ES" dirty="0"/>
              <a:t> </a:t>
            </a:r>
            <a:r>
              <a:rPr lang="es-ES" dirty="0" err="1"/>
              <a:t>jogo</a:t>
            </a:r>
            <a:r>
              <a:rPr lang="es-ES" dirty="0"/>
              <a:t>, criaremos a </a:t>
            </a:r>
            <a:r>
              <a:rPr lang="es-ES" dirty="0" err="1"/>
              <a:t>classe</a:t>
            </a:r>
            <a:r>
              <a:rPr lang="es-ES" dirty="0"/>
              <a:t> </a:t>
            </a:r>
            <a:r>
              <a:rPr lang="es-ES" b="1" dirty="0" err="1"/>
              <a:t>StaticGameController</a:t>
            </a:r>
            <a:r>
              <a:rPr lang="es-ES" dirty="0"/>
              <a:t>, que se destina a criar e controlar o </a:t>
            </a:r>
            <a:r>
              <a:rPr lang="es-ES" dirty="0" err="1"/>
              <a:t>funcionamento</a:t>
            </a:r>
            <a:r>
              <a:rPr lang="es-ES" dirty="0"/>
              <a:t> dos objetos do </a:t>
            </a:r>
            <a:r>
              <a:rPr lang="es-ES" dirty="0" err="1"/>
              <a:t>jogo</a:t>
            </a:r>
            <a:r>
              <a:rPr lang="es-ES" dirty="0"/>
              <a:t>, como </a:t>
            </a:r>
            <a:r>
              <a:rPr lang="es-ES" dirty="0" err="1"/>
              <a:t>inimigos</a:t>
            </a:r>
            <a:r>
              <a:rPr lang="es-ES" dirty="0"/>
              <a:t> e </a:t>
            </a:r>
            <a:r>
              <a:rPr lang="es-ES" dirty="0" err="1"/>
              <a:t>seus</a:t>
            </a:r>
            <a:r>
              <a:rPr lang="es-ES" dirty="0"/>
              <a:t> tiros, e os tiros de </a:t>
            </a:r>
            <a:r>
              <a:rPr lang="es-ES" dirty="0" err="1"/>
              <a:t>nosso</a:t>
            </a:r>
            <a:r>
              <a:rPr lang="es-ES" dirty="0"/>
              <a:t> </a:t>
            </a:r>
            <a:r>
              <a:rPr lang="es-ES" dirty="0" err="1"/>
              <a:t>avião</a:t>
            </a:r>
            <a:r>
              <a:rPr lang="es-ES" dirty="0"/>
              <a:t>.</a:t>
            </a:r>
          </a:p>
          <a:p>
            <a:pPr lvl="0">
              <a:spcBef>
                <a:spcPts val="600"/>
              </a:spcBef>
              <a:buSzPct val="45000"/>
              <a:buFont typeface="StarSymbol"/>
              <a:buChar char="●"/>
            </a:pPr>
            <a:r>
              <a:rPr lang="es-ES" dirty="0"/>
              <a:t>O </a:t>
            </a:r>
            <a:r>
              <a:rPr lang="es-ES" dirty="0" err="1"/>
              <a:t>avião</a:t>
            </a:r>
            <a:r>
              <a:rPr lang="es-ES" dirty="0"/>
              <a:t> </a:t>
            </a:r>
            <a:r>
              <a:rPr lang="es-ES" dirty="0" err="1"/>
              <a:t>já</a:t>
            </a:r>
            <a:r>
              <a:rPr lang="es-ES" dirty="0"/>
              <a:t> existirá na cena, mas </a:t>
            </a:r>
            <a:r>
              <a:rPr lang="es-ES" dirty="0" err="1"/>
              <a:t>nossos</a:t>
            </a:r>
            <a:r>
              <a:rPr lang="es-ES" dirty="0"/>
              <a:t> tiros, os </a:t>
            </a:r>
            <a:r>
              <a:rPr lang="es-ES" dirty="0" err="1"/>
              <a:t>inimigos</a:t>
            </a:r>
            <a:r>
              <a:rPr lang="es-ES" dirty="0"/>
              <a:t> e </a:t>
            </a:r>
            <a:r>
              <a:rPr lang="es-ES" dirty="0" err="1"/>
              <a:t>seus</a:t>
            </a:r>
            <a:r>
              <a:rPr lang="es-ES" dirty="0"/>
              <a:t> tiros </a:t>
            </a:r>
            <a:r>
              <a:rPr lang="es-ES" dirty="0" err="1"/>
              <a:t>não</a:t>
            </a:r>
            <a:r>
              <a:rPr lang="es-ES" dirty="0"/>
              <a:t> </a:t>
            </a:r>
            <a:r>
              <a:rPr lang="es-ES" dirty="0" err="1"/>
              <a:t>existirão</a:t>
            </a:r>
            <a:r>
              <a:rPr lang="es-ES" dirty="0"/>
              <a:t> previamente na cena, </a:t>
            </a:r>
            <a:r>
              <a:rPr lang="es-ES" dirty="0" err="1"/>
              <a:t>ou</a:t>
            </a:r>
            <a:r>
              <a:rPr lang="es-ES" dirty="0"/>
              <a:t> </a:t>
            </a:r>
            <a:r>
              <a:rPr lang="es-ES" dirty="0" err="1"/>
              <a:t>seja</a:t>
            </a:r>
            <a:r>
              <a:rPr lang="es-ES" dirty="0"/>
              <a:t>, </a:t>
            </a:r>
            <a:r>
              <a:rPr lang="es-ES" dirty="0" err="1"/>
              <a:t>serão</a:t>
            </a:r>
            <a:r>
              <a:rPr lang="es-ES" dirty="0"/>
              <a:t> criados </a:t>
            </a:r>
            <a:r>
              <a:rPr lang="es-ES" dirty="0" err="1"/>
              <a:t>quando</a:t>
            </a:r>
            <a:r>
              <a:rPr lang="es-ES" dirty="0"/>
              <a:t> </a:t>
            </a:r>
            <a:r>
              <a:rPr lang="es-ES" dirty="0" err="1"/>
              <a:t>necessário</a:t>
            </a:r>
            <a:r>
              <a:rPr lang="es-ES" dirty="0"/>
              <a:t>, de forma </a:t>
            </a:r>
            <a:r>
              <a:rPr lang="es-ES" dirty="0" err="1"/>
              <a:t>dinâmica</a:t>
            </a:r>
            <a:r>
              <a:rPr lang="es-ES" dirty="0"/>
              <a:t>.</a:t>
            </a:r>
          </a:p>
          <a:p>
            <a:pPr lvl="0">
              <a:buSzPct val="45000"/>
              <a:buFont typeface="StarSymbol"/>
              <a:buChar char="●"/>
            </a:pPr>
            <a:endParaRPr lang="es-ES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/>
          <p:cNvSpPr txBox="1">
            <a:spLocks noGrp="1"/>
          </p:cNvSpPr>
          <p:nvPr>
            <p:ph type="body" idx="4294967295"/>
          </p:nvPr>
        </p:nvSpPr>
        <p:spPr>
          <a:xfrm>
            <a:off x="123568" y="877330"/>
            <a:ext cx="9811264" cy="6393950"/>
          </a:xfrm>
        </p:spPr>
        <p:txBody>
          <a:bodyPr/>
          <a:lstStyle/>
          <a:p>
            <a:pPr lvl="0">
              <a:buSzPct val="45000"/>
              <a:buFont typeface="StarSymbol"/>
              <a:buChar char="●"/>
            </a:pPr>
            <a:r>
              <a:rPr lang="es-ES" dirty="0"/>
              <a:t>A </a:t>
            </a:r>
            <a:r>
              <a:rPr lang="es-ES" dirty="0" err="1"/>
              <a:t>essa</a:t>
            </a:r>
            <a:r>
              <a:rPr lang="es-ES" dirty="0"/>
              <a:t> </a:t>
            </a:r>
            <a:r>
              <a:rPr lang="es-ES" dirty="0" err="1"/>
              <a:t>criação</a:t>
            </a:r>
            <a:r>
              <a:rPr lang="es-ES" dirty="0"/>
              <a:t> </a:t>
            </a:r>
            <a:r>
              <a:rPr lang="es-ES" dirty="0" err="1"/>
              <a:t>sob</a:t>
            </a:r>
            <a:r>
              <a:rPr lang="es-ES" dirty="0"/>
              <a:t> demanda se denomina “</a:t>
            </a:r>
            <a:r>
              <a:rPr lang="es-ES" b="1" i="1" dirty="0" err="1"/>
              <a:t>spawn</a:t>
            </a:r>
            <a:r>
              <a:rPr lang="es-ES" dirty="0"/>
              <a:t>”.</a:t>
            </a:r>
          </a:p>
          <a:p>
            <a:pPr lvl="0">
              <a:buSzPct val="45000"/>
              <a:buFont typeface="StarSymbol"/>
              <a:buChar char="●"/>
            </a:pPr>
            <a:r>
              <a:rPr lang="es-ES" dirty="0" err="1"/>
              <a:t>Quando</a:t>
            </a:r>
            <a:r>
              <a:rPr lang="es-ES" dirty="0"/>
              <a:t> criamos tiros </a:t>
            </a:r>
            <a:r>
              <a:rPr lang="es-ES" dirty="0" err="1"/>
              <a:t>ou</a:t>
            </a:r>
            <a:r>
              <a:rPr lang="es-ES" dirty="0"/>
              <a:t> </a:t>
            </a:r>
            <a:r>
              <a:rPr lang="es-ES" dirty="0" err="1"/>
              <a:t>inimigos</a:t>
            </a:r>
            <a:r>
              <a:rPr lang="es-ES" dirty="0"/>
              <a:t>, eles </a:t>
            </a:r>
            <a:r>
              <a:rPr lang="es-ES" dirty="0" err="1"/>
              <a:t>estarão</a:t>
            </a:r>
            <a:r>
              <a:rPr lang="es-ES" dirty="0"/>
              <a:t> na tela durante </a:t>
            </a:r>
            <a:r>
              <a:rPr lang="es-ES" dirty="0" err="1"/>
              <a:t>algum</a:t>
            </a:r>
            <a:r>
              <a:rPr lang="es-ES" dirty="0"/>
              <a:t> tempo e se </a:t>
            </a:r>
            <a:r>
              <a:rPr lang="es-ES" dirty="0" err="1"/>
              <a:t>moverão</a:t>
            </a:r>
            <a:r>
              <a:rPr lang="es-ES" dirty="0"/>
              <a:t>. </a:t>
            </a:r>
            <a:r>
              <a:rPr lang="es-ES" dirty="0" err="1"/>
              <a:t>Em</a:t>
            </a:r>
            <a:r>
              <a:rPr lang="es-ES" dirty="0"/>
              <a:t> </a:t>
            </a:r>
            <a:r>
              <a:rPr lang="es-ES" dirty="0" err="1"/>
              <a:t>qualquer</a:t>
            </a:r>
            <a:r>
              <a:rPr lang="es-ES" dirty="0"/>
              <a:t> momento </a:t>
            </a:r>
            <a:r>
              <a:rPr lang="es-ES" dirty="0" err="1"/>
              <a:t>podem</a:t>
            </a:r>
            <a:r>
              <a:rPr lang="es-ES" dirty="0"/>
              <a:t> </a:t>
            </a:r>
            <a:r>
              <a:rPr lang="es-ES" dirty="0" err="1"/>
              <a:t>sair</a:t>
            </a:r>
            <a:r>
              <a:rPr lang="es-ES" dirty="0"/>
              <a:t> da tela, mas </a:t>
            </a:r>
            <a:r>
              <a:rPr lang="es-ES" dirty="0" err="1"/>
              <a:t>continuarão</a:t>
            </a:r>
            <a:r>
              <a:rPr lang="es-ES" dirty="0"/>
              <a:t> a ocupar </a:t>
            </a:r>
            <a:r>
              <a:rPr lang="es-ES" dirty="0" err="1"/>
              <a:t>espaço</a:t>
            </a:r>
            <a:r>
              <a:rPr lang="es-ES" dirty="0"/>
              <a:t> na </a:t>
            </a:r>
            <a:r>
              <a:rPr lang="es-ES" dirty="0" err="1"/>
              <a:t>memória</a:t>
            </a:r>
            <a:r>
              <a:rPr lang="es-ES" dirty="0"/>
              <a:t> e tempo do procesador, </a:t>
            </a:r>
            <a:r>
              <a:rPr lang="es-ES" dirty="0" err="1"/>
              <a:t>mesmo</a:t>
            </a:r>
            <a:r>
              <a:rPr lang="es-ES" dirty="0"/>
              <a:t> que </a:t>
            </a:r>
            <a:r>
              <a:rPr lang="es-ES" dirty="0" err="1"/>
              <a:t>não</a:t>
            </a:r>
            <a:r>
              <a:rPr lang="es-ES" dirty="0"/>
              <a:t> </a:t>
            </a:r>
            <a:r>
              <a:rPr lang="es-ES" dirty="0" err="1"/>
              <a:t>sejam</a:t>
            </a:r>
            <a:r>
              <a:rPr lang="es-ES" dirty="0"/>
              <a:t> </a:t>
            </a:r>
            <a:r>
              <a:rPr lang="es-ES" dirty="0" err="1"/>
              <a:t>mais</a:t>
            </a:r>
            <a:r>
              <a:rPr lang="es-ES" dirty="0"/>
              <a:t> </a:t>
            </a:r>
            <a:r>
              <a:rPr lang="es-ES" dirty="0" err="1"/>
              <a:t>visíveis</a:t>
            </a:r>
            <a:r>
              <a:rPr lang="es-ES" dirty="0"/>
              <a:t>.</a:t>
            </a:r>
          </a:p>
          <a:p>
            <a:pPr lvl="0">
              <a:buSzPct val="45000"/>
              <a:buFont typeface="StarSymbol"/>
              <a:buChar char="●"/>
            </a:pPr>
            <a:r>
              <a:rPr lang="es-ES" dirty="0" err="1"/>
              <a:t>Portanto</a:t>
            </a:r>
            <a:r>
              <a:rPr lang="es-ES" dirty="0"/>
              <a:t>, </a:t>
            </a:r>
            <a:r>
              <a:rPr lang="es-ES" dirty="0" err="1"/>
              <a:t>necessitamos</a:t>
            </a:r>
            <a:r>
              <a:rPr lang="es-ES" dirty="0"/>
              <a:t> </a:t>
            </a:r>
            <a:r>
              <a:rPr lang="es-ES" dirty="0" err="1"/>
              <a:t>uma</a:t>
            </a:r>
            <a:r>
              <a:rPr lang="es-ES" dirty="0"/>
              <a:t> forma de </a:t>
            </a:r>
            <a:r>
              <a:rPr lang="es-ES" dirty="0" err="1"/>
              <a:t>armazenar</a:t>
            </a:r>
            <a:r>
              <a:rPr lang="es-ES" dirty="0"/>
              <a:t> tiros e </a:t>
            </a:r>
            <a:r>
              <a:rPr lang="es-ES" dirty="0" err="1"/>
              <a:t>inimigos</a:t>
            </a:r>
            <a:r>
              <a:rPr lang="es-ES" dirty="0"/>
              <a:t>, e </a:t>
            </a:r>
            <a:r>
              <a:rPr lang="es-ES" dirty="0" err="1"/>
              <a:t>eliminá</a:t>
            </a:r>
            <a:r>
              <a:rPr lang="es-ES" dirty="0"/>
              <a:t>-los da </a:t>
            </a:r>
            <a:r>
              <a:rPr lang="es-ES" dirty="0" err="1"/>
              <a:t>memória</a:t>
            </a:r>
            <a:r>
              <a:rPr lang="es-ES" dirty="0"/>
              <a:t> </a:t>
            </a:r>
            <a:r>
              <a:rPr lang="es-ES" dirty="0" err="1"/>
              <a:t>quando</a:t>
            </a:r>
            <a:r>
              <a:rPr lang="es-ES" dirty="0"/>
              <a:t> </a:t>
            </a:r>
            <a:r>
              <a:rPr lang="es-ES" dirty="0" err="1"/>
              <a:t>já</a:t>
            </a:r>
            <a:r>
              <a:rPr lang="es-ES" dirty="0"/>
              <a:t> </a:t>
            </a:r>
            <a:r>
              <a:rPr lang="es-ES" dirty="0" err="1"/>
              <a:t>não</a:t>
            </a:r>
            <a:r>
              <a:rPr lang="es-ES" dirty="0"/>
              <a:t> </a:t>
            </a:r>
            <a:r>
              <a:rPr lang="es-ES" dirty="0" err="1"/>
              <a:t>sejam</a:t>
            </a:r>
            <a:r>
              <a:rPr lang="es-ES" dirty="0"/>
              <a:t> </a:t>
            </a:r>
            <a:r>
              <a:rPr lang="es-ES" dirty="0" err="1"/>
              <a:t>visíveis</a:t>
            </a:r>
            <a:r>
              <a:rPr lang="es-ES" dirty="0"/>
              <a:t> na tela.</a:t>
            </a:r>
          </a:p>
          <a:p>
            <a:pPr lvl="0">
              <a:buSzPct val="45000"/>
              <a:buFont typeface="StarSymbol"/>
              <a:buChar char="●"/>
            </a:pPr>
            <a:r>
              <a:rPr lang="es-ES" dirty="0"/>
              <a:t>Vamos utilizar </a:t>
            </a:r>
            <a:r>
              <a:rPr lang="es-ES" b="1" dirty="0"/>
              <a:t>listas </a:t>
            </a:r>
            <a:r>
              <a:rPr lang="es-ES" dirty="0"/>
              <a:t>para </a:t>
            </a:r>
            <a:r>
              <a:rPr lang="es-ES" dirty="0" err="1"/>
              <a:t>armazenar</a:t>
            </a:r>
            <a:r>
              <a:rPr lang="es-ES" dirty="0"/>
              <a:t> os tiros de </a:t>
            </a:r>
            <a:r>
              <a:rPr lang="es-ES" dirty="0" err="1"/>
              <a:t>nosso</a:t>
            </a:r>
            <a:r>
              <a:rPr lang="es-ES" dirty="0"/>
              <a:t> </a:t>
            </a:r>
            <a:r>
              <a:rPr lang="es-ES" dirty="0" err="1"/>
              <a:t>avião</a:t>
            </a:r>
            <a:r>
              <a:rPr lang="es-ES" dirty="0"/>
              <a:t> , os </a:t>
            </a:r>
            <a:r>
              <a:rPr lang="es-ES" dirty="0" err="1"/>
              <a:t>inimigos</a:t>
            </a:r>
            <a:r>
              <a:rPr lang="es-ES" dirty="0"/>
              <a:t> e </a:t>
            </a:r>
            <a:r>
              <a:rPr lang="es-ES" dirty="0" err="1"/>
              <a:t>seus</a:t>
            </a:r>
            <a:r>
              <a:rPr lang="es-ES" dirty="0"/>
              <a:t> tiros.</a:t>
            </a:r>
          </a:p>
        </p:txBody>
      </p:sp>
      <p:sp>
        <p:nvSpPr>
          <p:cNvPr id="3" name="Título 2"/>
          <p:cNvSpPr txBox="1">
            <a:spLocks noGrp="1"/>
          </p:cNvSpPr>
          <p:nvPr>
            <p:ph type="title" idx="4294967295"/>
          </p:nvPr>
        </p:nvSpPr>
        <p:spPr>
          <a:xfrm>
            <a:off x="522720" y="16920"/>
            <a:ext cx="9071640" cy="526777"/>
          </a:xfrm>
        </p:spPr>
        <p:txBody>
          <a:bodyPr/>
          <a:lstStyle/>
          <a:p>
            <a:pPr lvl="0"/>
            <a:r>
              <a:rPr lang="es-ES" dirty="0"/>
              <a:t>A </a:t>
            </a:r>
            <a:r>
              <a:rPr lang="es-ES" dirty="0" err="1"/>
              <a:t>classe</a:t>
            </a:r>
            <a:r>
              <a:rPr lang="es-ES" dirty="0"/>
              <a:t> </a:t>
            </a:r>
            <a:r>
              <a:rPr lang="es-ES" dirty="0" err="1"/>
              <a:t>StaticGameController</a:t>
            </a:r>
            <a:endParaRPr lang="es-ES"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 noGrp="1"/>
          </p:cNvSpPr>
          <p:nvPr>
            <p:ph type="title" idx="4294967295"/>
          </p:nvPr>
        </p:nvSpPr>
        <p:spPr>
          <a:xfrm>
            <a:off x="513360" y="44280"/>
            <a:ext cx="9071640" cy="684769"/>
          </a:xfrm>
        </p:spPr>
        <p:txBody>
          <a:bodyPr/>
          <a:lstStyle/>
          <a:p>
            <a:pPr lvl="0"/>
            <a:r>
              <a:rPr lang="es-ES" dirty="0"/>
              <a:t>A </a:t>
            </a:r>
            <a:r>
              <a:rPr lang="es-ES" dirty="0" err="1"/>
              <a:t>Classe</a:t>
            </a:r>
            <a:r>
              <a:rPr lang="es-ES" dirty="0"/>
              <a:t> </a:t>
            </a:r>
            <a:r>
              <a:rPr lang="es-ES" dirty="0" err="1"/>
              <a:t>StaticGameController</a:t>
            </a:r>
            <a:endParaRPr lang="es-ES" dirty="0"/>
          </a:p>
        </p:txBody>
      </p:sp>
      <p:sp>
        <p:nvSpPr>
          <p:cNvPr id="3" name="Espaço Reservado para Texto 2"/>
          <p:cNvSpPr txBox="1">
            <a:spLocks noGrp="1"/>
          </p:cNvSpPr>
          <p:nvPr>
            <p:ph type="body" idx="4294967295"/>
          </p:nvPr>
        </p:nvSpPr>
        <p:spPr>
          <a:xfrm>
            <a:off x="4415760" y="1312920"/>
            <a:ext cx="5545658" cy="3664080"/>
          </a:xfrm>
        </p:spPr>
        <p:txBody>
          <a:bodyPr/>
          <a:lstStyle/>
          <a:p>
            <a:pPr lvl="0">
              <a:buSzPct val="45000"/>
              <a:buFont typeface="StarSymbol"/>
              <a:buChar char="●"/>
            </a:pPr>
            <a:r>
              <a:rPr lang="es-ES" dirty="0"/>
              <a:t>No painel </a:t>
            </a:r>
            <a:r>
              <a:rPr lang="es-ES" b="1" dirty="0"/>
              <a:t>Project</a:t>
            </a:r>
            <a:r>
              <a:rPr lang="es-ES" dirty="0"/>
              <a:t>, abra a pasta </a:t>
            </a:r>
            <a:r>
              <a:rPr lang="es-ES" b="1" dirty="0"/>
              <a:t>Scripts</a:t>
            </a:r>
            <a:r>
              <a:rPr lang="es-ES" dirty="0"/>
              <a:t>, clique </a:t>
            </a:r>
            <a:r>
              <a:rPr lang="es-ES" dirty="0" err="1"/>
              <a:t>com</a:t>
            </a:r>
            <a:r>
              <a:rPr lang="es-ES" dirty="0"/>
              <a:t> o </a:t>
            </a:r>
            <a:r>
              <a:rPr lang="es-ES" dirty="0" err="1"/>
              <a:t>botão</a:t>
            </a:r>
            <a:r>
              <a:rPr lang="es-ES" dirty="0"/>
              <a:t> </a:t>
            </a:r>
            <a:r>
              <a:rPr lang="es-ES" dirty="0" err="1"/>
              <a:t>direito</a:t>
            </a:r>
            <a:r>
              <a:rPr lang="es-ES" dirty="0"/>
              <a:t> e </a:t>
            </a:r>
            <a:r>
              <a:rPr lang="es-ES" dirty="0" err="1"/>
              <a:t>selecione</a:t>
            </a:r>
            <a:r>
              <a:rPr lang="es-ES" dirty="0"/>
              <a:t> </a:t>
            </a:r>
            <a:r>
              <a:rPr lang="es-ES" dirty="0" err="1"/>
              <a:t>Create</a:t>
            </a:r>
            <a:r>
              <a:rPr lang="es-ES" dirty="0"/>
              <a:t> e, </a:t>
            </a:r>
            <a:r>
              <a:rPr lang="es-ES" dirty="0" err="1"/>
              <a:t>depois</a:t>
            </a:r>
            <a:r>
              <a:rPr lang="es-ES" dirty="0"/>
              <a:t>, C# Script.</a:t>
            </a:r>
          </a:p>
          <a:p>
            <a:pPr lvl="0">
              <a:buSzPct val="45000"/>
              <a:buFont typeface="StarSymbol"/>
              <a:buChar char="●"/>
            </a:pPr>
            <a:r>
              <a:rPr lang="es-ES" dirty="0" err="1"/>
              <a:t>Em</a:t>
            </a:r>
            <a:r>
              <a:rPr lang="es-ES" dirty="0"/>
              <a:t> seguida, digite o </a:t>
            </a:r>
            <a:r>
              <a:rPr lang="es-ES" dirty="0" err="1"/>
              <a:t>nome</a:t>
            </a:r>
            <a:r>
              <a:rPr lang="es-ES" dirty="0"/>
              <a:t> do script </a:t>
            </a:r>
            <a:r>
              <a:rPr lang="es-ES" dirty="0" err="1"/>
              <a:t>StaticGameController</a:t>
            </a:r>
            <a:r>
              <a:rPr lang="es-ES" dirty="0"/>
              <a:t>.</a:t>
            </a:r>
          </a:p>
        </p:txBody>
      </p:sp>
      <p:pic>
        <p:nvPicPr>
          <p:cNvPr id="4" name="Imagem 3">
            <a:extLst/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0" y="989068"/>
            <a:ext cx="4319505" cy="4097831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Espaço Reservado para Texto 4"/>
          <p:cNvSpPr txBox="1">
            <a:spLocks noGrp="1"/>
          </p:cNvSpPr>
          <p:nvPr>
            <p:ph type="body" idx="4294967295"/>
          </p:nvPr>
        </p:nvSpPr>
        <p:spPr>
          <a:xfrm>
            <a:off x="3159273" y="5237019"/>
            <a:ext cx="6619320" cy="1899556"/>
          </a:xfrm>
        </p:spPr>
        <p:txBody>
          <a:bodyPr/>
          <a:lstStyle/>
          <a:p>
            <a:pPr lvl="0">
              <a:buSzPct val="45000"/>
              <a:buFont typeface="StarSymbol"/>
              <a:buChar char="●"/>
            </a:pPr>
            <a:r>
              <a:rPr lang="es-ES" dirty="0" err="1"/>
              <a:t>Faça</a:t>
            </a:r>
            <a:r>
              <a:rPr lang="es-ES" dirty="0"/>
              <a:t> </a:t>
            </a:r>
            <a:r>
              <a:rPr lang="es-ES" dirty="0" err="1"/>
              <a:t>um</a:t>
            </a:r>
            <a:r>
              <a:rPr lang="es-ES" dirty="0"/>
              <a:t> duplo clique no script para abrí-lo no </a:t>
            </a:r>
            <a:r>
              <a:rPr lang="es-ES" dirty="0" err="1"/>
              <a:t>MonoDevelop</a:t>
            </a:r>
            <a:r>
              <a:rPr lang="es-ES" dirty="0"/>
              <a:t> </a:t>
            </a:r>
            <a:r>
              <a:rPr lang="es-ES" dirty="0" err="1"/>
              <a:t>ou</a:t>
            </a:r>
            <a:r>
              <a:rPr lang="es-ES" dirty="0"/>
              <a:t> Visual Studio (depende de como </a:t>
            </a:r>
            <a:r>
              <a:rPr lang="es-ES" dirty="0" err="1"/>
              <a:t>seu</a:t>
            </a:r>
            <a:r>
              <a:rPr lang="es-ES" dirty="0"/>
              <a:t> </a:t>
            </a:r>
            <a:r>
              <a:rPr lang="es-ES" dirty="0" err="1"/>
              <a:t>Unity</a:t>
            </a:r>
            <a:r>
              <a:rPr lang="es-ES" dirty="0"/>
              <a:t> </a:t>
            </a:r>
            <a:r>
              <a:rPr lang="es-ES" dirty="0" err="1"/>
              <a:t>foi</a:t>
            </a:r>
            <a:r>
              <a:rPr lang="es-ES" dirty="0"/>
              <a:t> configurado).</a:t>
            </a:r>
          </a:p>
        </p:txBody>
      </p:sp>
      <p:pic>
        <p:nvPicPr>
          <p:cNvPr id="6" name="Imagem 5">
            <a:extLst/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247135" y="4725034"/>
            <a:ext cx="2475196" cy="28346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 noGrp="1"/>
          </p:cNvSpPr>
          <p:nvPr>
            <p:ph type="title" idx="4294967295"/>
          </p:nvPr>
        </p:nvSpPr>
        <p:spPr>
          <a:xfrm>
            <a:off x="531360" y="25920"/>
            <a:ext cx="9071640" cy="579561"/>
          </a:xfrm>
        </p:spPr>
        <p:txBody>
          <a:bodyPr/>
          <a:lstStyle/>
          <a:p>
            <a:pPr lvl="0"/>
            <a:r>
              <a:rPr lang="es-ES" dirty="0"/>
              <a:t>A </a:t>
            </a:r>
            <a:r>
              <a:rPr lang="es-ES" dirty="0" err="1"/>
              <a:t>Classe</a:t>
            </a:r>
            <a:r>
              <a:rPr lang="es-ES" dirty="0"/>
              <a:t> </a:t>
            </a:r>
            <a:r>
              <a:rPr lang="es-ES" dirty="0" err="1"/>
              <a:t>StaticGameController</a:t>
            </a:r>
            <a:endParaRPr lang="es-ES" dirty="0"/>
          </a:p>
        </p:txBody>
      </p:sp>
      <p:sp>
        <p:nvSpPr>
          <p:cNvPr id="3" name="Espaço Reservado para Texto 2"/>
          <p:cNvSpPr txBox="1">
            <a:spLocks noGrp="1"/>
          </p:cNvSpPr>
          <p:nvPr>
            <p:ph type="body" idx="4294967295"/>
          </p:nvPr>
        </p:nvSpPr>
        <p:spPr>
          <a:xfrm>
            <a:off x="495000" y="5214600"/>
            <a:ext cx="9071640" cy="2075039"/>
          </a:xfrm>
        </p:spPr>
        <p:txBody>
          <a:bodyPr/>
          <a:lstStyle/>
          <a:p>
            <a:pPr lvl="0">
              <a:buSzPct val="45000"/>
              <a:buFont typeface="StarSymbol"/>
              <a:buChar char="●"/>
            </a:pPr>
            <a:r>
              <a:rPr lang="es-ES" dirty="0" err="1"/>
              <a:t>Uma</a:t>
            </a:r>
            <a:r>
              <a:rPr lang="es-ES" dirty="0"/>
              <a:t> </a:t>
            </a:r>
            <a:r>
              <a:rPr lang="es-ES" dirty="0" err="1"/>
              <a:t>classe</a:t>
            </a:r>
            <a:r>
              <a:rPr lang="es-ES" dirty="0"/>
              <a:t> </a:t>
            </a:r>
            <a:r>
              <a:rPr lang="es-ES" dirty="0" err="1"/>
              <a:t>ou</a:t>
            </a:r>
            <a:r>
              <a:rPr lang="es-ES" dirty="0"/>
              <a:t> </a:t>
            </a:r>
            <a:r>
              <a:rPr lang="es-ES" dirty="0" err="1"/>
              <a:t>variável</a:t>
            </a:r>
            <a:r>
              <a:rPr lang="es-ES" dirty="0"/>
              <a:t> </a:t>
            </a:r>
            <a:r>
              <a:rPr lang="es-ES" b="1" dirty="0" err="1"/>
              <a:t>static</a:t>
            </a:r>
            <a:r>
              <a:rPr lang="es-ES" dirty="0"/>
              <a:t> é </a:t>
            </a:r>
            <a:r>
              <a:rPr lang="es-ES" dirty="0" err="1"/>
              <a:t>disponível</a:t>
            </a:r>
            <a:r>
              <a:rPr lang="es-ES" dirty="0"/>
              <a:t> por todo o </a:t>
            </a:r>
            <a:r>
              <a:rPr lang="es-ES" dirty="0" err="1"/>
              <a:t>jogo</a:t>
            </a:r>
            <a:r>
              <a:rPr lang="es-ES" dirty="0"/>
              <a:t>. </a:t>
            </a:r>
            <a:r>
              <a:rPr lang="es-ES" dirty="0" err="1"/>
              <a:t>Classes</a:t>
            </a:r>
            <a:r>
              <a:rPr lang="es-ES" dirty="0"/>
              <a:t> estáticas </a:t>
            </a:r>
            <a:r>
              <a:rPr lang="es-ES" dirty="0" err="1"/>
              <a:t>herdam</a:t>
            </a:r>
            <a:r>
              <a:rPr lang="es-ES" dirty="0"/>
              <a:t> de </a:t>
            </a:r>
            <a:r>
              <a:rPr lang="es-ES" dirty="0" err="1"/>
              <a:t>Object</a:t>
            </a:r>
            <a:r>
              <a:rPr lang="es-ES" dirty="0"/>
              <a:t>.</a:t>
            </a:r>
          </a:p>
          <a:p>
            <a:pPr lvl="0">
              <a:buSzPct val="45000"/>
              <a:buFont typeface="StarSymbol"/>
              <a:buChar char="●"/>
            </a:pPr>
            <a:r>
              <a:rPr lang="es-ES" dirty="0" err="1"/>
              <a:t>List</a:t>
            </a:r>
            <a:r>
              <a:rPr lang="es-ES" dirty="0"/>
              <a:t>&lt;</a:t>
            </a:r>
            <a:r>
              <a:rPr lang="es-ES" dirty="0" err="1"/>
              <a:t>GameObject</a:t>
            </a:r>
            <a:r>
              <a:rPr lang="es-ES" dirty="0"/>
              <a:t>&gt; → a lista </a:t>
            </a:r>
            <a:r>
              <a:rPr lang="es-ES" dirty="0" err="1"/>
              <a:t>armazenará</a:t>
            </a:r>
            <a:r>
              <a:rPr lang="es-ES" dirty="0"/>
              <a:t> </a:t>
            </a:r>
            <a:r>
              <a:rPr lang="es-ES" dirty="0" err="1"/>
              <a:t>instâncias</a:t>
            </a:r>
            <a:r>
              <a:rPr lang="es-ES" dirty="0"/>
              <a:t> da </a:t>
            </a:r>
            <a:r>
              <a:rPr lang="es-ES" dirty="0" err="1"/>
              <a:t>classe</a:t>
            </a:r>
            <a:r>
              <a:rPr lang="es-ES" dirty="0"/>
              <a:t> </a:t>
            </a:r>
            <a:r>
              <a:rPr lang="es-ES" dirty="0" err="1"/>
              <a:t>GameObject</a:t>
            </a:r>
            <a:endParaRPr lang="es-ES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0798" y="763408"/>
            <a:ext cx="7760043" cy="4451192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 noGrp="1"/>
          </p:cNvSpPr>
          <p:nvPr>
            <p:ph type="title" idx="4294967295"/>
          </p:nvPr>
        </p:nvSpPr>
        <p:spPr>
          <a:xfrm>
            <a:off x="503999" y="44280"/>
            <a:ext cx="9071640" cy="573558"/>
          </a:xfrm>
        </p:spPr>
        <p:txBody>
          <a:bodyPr/>
          <a:lstStyle/>
          <a:p>
            <a:pPr lvl="0"/>
            <a:r>
              <a:rPr lang="es-ES" dirty="0"/>
              <a:t>A </a:t>
            </a:r>
            <a:r>
              <a:rPr lang="es-ES" dirty="0" err="1"/>
              <a:t>classe</a:t>
            </a:r>
            <a:r>
              <a:rPr lang="es-ES" dirty="0"/>
              <a:t> </a:t>
            </a:r>
            <a:r>
              <a:rPr lang="es-ES" dirty="0" err="1"/>
              <a:t>StaticGameController</a:t>
            </a:r>
            <a:endParaRPr lang="es-ES" dirty="0"/>
          </a:p>
        </p:txBody>
      </p:sp>
      <p:sp>
        <p:nvSpPr>
          <p:cNvPr id="3" name="Espaço Reservado para Texto 2"/>
          <p:cNvSpPr txBox="1">
            <a:spLocks noGrp="1"/>
          </p:cNvSpPr>
          <p:nvPr>
            <p:ph type="body" idx="4294967295"/>
          </p:nvPr>
        </p:nvSpPr>
        <p:spPr>
          <a:xfrm>
            <a:off x="247135" y="864973"/>
            <a:ext cx="9638270" cy="6479746"/>
          </a:xfrm>
        </p:spPr>
        <p:txBody>
          <a:bodyPr/>
          <a:lstStyle/>
          <a:p>
            <a:pPr lvl="0">
              <a:buSzPct val="45000"/>
              <a:buFont typeface="StarSymbol"/>
              <a:buChar char="●"/>
            </a:pPr>
            <a:r>
              <a:rPr lang="es-ES" dirty="0" err="1"/>
              <a:t>Um</a:t>
            </a:r>
            <a:r>
              <a:rPr lang="es-ES" dirty="0"/>
              <a:t> tiro será </a:t>
            </a:r>
            <a:r>
              <a:rPr lang="es-ES" dirty="0" err="1"/>
              <a:t>uma</a:t>
            </a:r>
            <a:r>
              <a:rPr lang="es-ES" dirty="0"/>
              <a:t> </a:t>
            </a:r>
            <a:r>
              <a:rPr lang="es-ES" dirty="0" err="1"/>
              <a:t>instância</a:t>
            </a:r>
            <a:r>
              <a:rPr lang="es-ES" dirty="0"/>
              <a:t> do </a:t>
            </a:r>
            <a:r>
              <a:rPr lang="es-ES" dirty="0" err="1"/>
              <a:t>sprite</a:t>
            </a:r>
            <a:r>
              <a:rPr lang="es-ES" dirty="0"/>
              <a:t> tiro, que será criado na </a:t>
            </a:r>
            <a:r>
              <a:rPr lang="es-ES" dirty="0" err="1"/>
              <a:t>mesma</a:t>
            </a:r>
            <a:r>
              <a:rPr lang="es-ES" dirty="0"/>
              <a:t> </a:t>
            </a:r>
            <a:r>
              <a:rPr lang="es-ES" dirty="0" err="1"/>
              <a:t>posição</a:t>
            </a:r>
            <a:r>
              <a:rPr lang="es-ES" dirty="0"/>
              <a:t> do </a:t>
            </a:r>
            <a:r>
              <a:rPr lang="es-ES" dirty="0" err="1"/>
              <a:t>avião</a:t>
            </a:r>
            <a:r>
              <a:rPr lang="es-ES" dirty="0"/>
              <a:t> </a:t>
            </a:r>
            <a:r>
              <a:rPr lang="es-ES" dirty="0" err="1"/>
              <a:t>ou</a:t>
            </a:r>
            <a:r>
              <a:rPr lang="es-ES" dirty="0"/>
              <a:t> de </a:t>
            </a:r>
            <a:r>
              <a:rPr lang="es-ES" dirty="0" err="1"/>
              <a:t>um</a:t>
            </a:r>
            <a:r>
              <a:rPr lang="es-ES" dirty="0"/>
              <a:t> dos </a:t>
            </a:r>
            <a:r>
              <a:rPr lang="es-ES" dirty="0" err="1"/>
              <a:t>inimigos</a:t>
            </a:r>
            <a:r>
              <a:rPr lang="es-ES" dirty="0"/>
              <a:t>.</a:t>
            </a:r>
          </a:p>
          <a:p>
            <a:pPr lvl="0">
              <a:buSzPct val="45000"/>
              <a:buFont typeface="StarSymbol"/>
              <a:buChar char="●"/>
            </a:pPr>
            <a:r>
              <a:rPr lang="es-ES" dirty="0"/>
              <a:t> Podemos criar </a:t>
            </a:r>
            <a:r>
              <a:rPr lang="es-ES" dirty="0" err="1"/>
              <a:t>um</a:t>
            </a:r>
            <a:r>
              <a:rPr lang="es-ES" dirty="0"/>
              <a:t> </a:t>
            </a:r>
            <a:r>
              <a:rPr lang="es-ES" dirty="0" err="1"/>
              <a:t>prefab</a:t>
            </a:r>
            <a:r>
              <a:rPr lang="es-ES" dirty="0"/>
              <a:t> para </a:t>
            </a:r>
            <a:r>
              <a:rPr lang="es-ES" dirty="0" err="1"/>
              <a:t>armanenar</a:t>
            </a:r>
            <a:r>
              <a:rPr lang="es-ES" dirty="0"/>
              <a:t> o tiro e </a:t>
            </a:r>
            <a:r>
              <a:rPr lang="es-ES" dirty="0" err="1"/>
              <a:t>seus</a:t>
            </a:r>
            <a:r>
              <a:rPr lang="es-ES" dirty="0"/>
              <a:t> scripts.</a:t>
            </a:r>
          </a:p>
          <a:p>
            <a:pPr lvl="0">
              <a:buSzPct val="45000"/>
              <a:buFont typeface="StarSymbol"/>
              <a:buChar char="●"/>
            </a:pPr>
            <a:r>
              <a:rPr lang="es-ES" dirty="0"/>
              <a:t>O </a:t>
            </a:r>
            <a:r>
              <a:rPr lang="es-ES" dirty="0" err="1"/>
              <a:t>prefab</a:t>
            </a:r>
            <a:r>
              <a:rPr lang="es-ES" dirty="0"/>
              <a:t> será </a:t>
            </a:r>
            <a:r>
              <a:rPr lang="es-ES" dirty="0" err="1"/>
              <a:t>armazenado</a:t>
            </a:r>
            <a:r>
              <a:rPr lang="es-ES" dirty="0"/>
              <a:t> na pasta </a:t>
            </a:r>
            <a:r>
              <a:rPr lang="es-ES" b="1" dirty="0" err="1"/>
              <a:t>prefabs</a:t>
            </a:r>
            <a:r>
              <a:rPr lang="es-ES" dirty="0"/>
              <a:t> e, </a:t>
            </a:r>
            <a:r>
              <a:rPr lang="es-ES" dirty="0" err="1"/>
              <a:t>quando</a:t>
            </a:r>
            <a:r>
              <a:rPr lang="es-ES" dirty="0"/>
              <a:t> o </a:t>
            </a:r>
            <a:r>
              <a:rPr lang="es-ES" dirty="0" err="1"/>
              <a:t>jogador</a:t>
            </a:r>
            <a:r>
              <a:rPr lang="es-ES" dirty="0"/>
              <a:t> </a:t>
            </a:r>
            <a:r>
              <a:rPr lang="es-ES" dirty="0" err="1"/>
              <a:t>ou</a:t>
            </a:r>
            <a:r>
              <a:rPr lang="es-ES" dirty="0"/>
              <a:t> o </a:t>
            </a:r>
            <a:r>
              <a:rPr lang="es-ES" dirty="0" err="1"/>
              <a:t>inimigo</a:t>
            </a:r>
            <a:r>
              <a:rPr lang="es-ES" dirty="0"/>
              <a:t> disparar </a:t>
            </a:r>
            <a:r>
              <a:rPr lang="es-ES" dirty="0" err="1"/>
              <a:t>um</a:t>
            </a:r>
            <a:r>
              <a:rPr lang="es-ES" dirty="0"/>
              <a:t> tiro, criaremos </a:t>
            </a:r>
            <a:r>
              <a:rPr lang="es-ES" dirty="0" err="1"/>
              <a:t>uma</a:t>
            </a:r>
            <a:r>
              <a:rPr lang="es-ES" dirty="0"/>
              <a:t> </a:t>
            </a:r>
            <a:r>
              <a:rPr lang="es-ES" dirty="0" err="1"/>
              <a:t>instância</a:t>
            </a:r>
            <a:r>
              <a:rPr lang="es-ES" dirty="0"/>
              <a:t>, que será colocada na lista dos disparos, a partir da </a:t>
            </a:r>
            <a:r>
              <a:rPr lang="es-ES" dirty="0" err="1"/>
              <a:t>qual</a:t>
            </a:r>
            <a:r>
              <a:rPr lang="es-ES" dirty="0"/>
              <a:t> se controlará o ciclo de vida do tiro.</a:t>
            </a:r>
          </a:p>
          <a:p>
            <a:pPr lvl="0">
              <a:buSzPct val="45000"/>
              <a:buFont typeface="StarSymbol"/>
              <a:buChar char="●"/>
            </a:pPr>
            <a:r>
              <a:rPr lang="es-ES" dirty="0"/>
              <a:t>Para criar un </a:t>
            </a:r>
            <a:r>
              <a:rPr lang="es-ES" dirty="0" err="1"/>
              <a:t>prefab</a:t>
            </a:r>
            <a:r>
              <a:rPr lang="es-ES" dirty="0"/>
              <a:t> para o tiro, </a:t>
            </a:r>
            <a:r>
              <a:rPr lang="es-ES" dirty="0" err="1"/>
              <a:t>arraste</a:t>
            </a:r>
            <a:r>
              <a:rPr lang="es-ES" dirty="0"/>
              <a:t> para a cena o </a:t>
            </a:r>
            <a:r>
              <a:rPr lang="es-ES" dirty="0" err="1"/>
              <a:t>sprite</a:t>
            </a:r>
            <a:r>
              <a:rPr lang="es-ES" dirty="0"/>
              <a:t> de tiro.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s-ES" dirty="0" err="1"/>
              <a:t>Exemplos</a:t>
            </a:r>
            <a:r>
              <a:rPr lang="es-ES" dirty="0"/>
              <a:t> de </a:t>
            </a:r>
            <a:r>
              <a:rPr lang="es-ES" dirty="0" err="1"/>
              <a:t>jogos</a:t>
            </a:r>
            <a:r>
              <a:rPr lang="es-ES" dirty="0"/>
              <a:t> simples</a:t>
            </a:r>
          </a:p>
        </p:txBody>
      </p:sp>
      <p:pic>
        <p:nvPicPr>
          <p:cNvPr id="3" name="Imagem 2">
            <a:extLst/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-10800" y="1736999"/>
            <a:ext cx="10079640" cy="56692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 noGrp="1"/>
          </p:cNvSpPr>
          <p:nvPr>
            <p:ph type="title" idx="4294967295"/>
          </p:nvPr>
        </p:nvSpPr>
        <p:spPr>
          <a:xfrm>
            <a:off x="439920" y="25920"/>
            <a:ext cx="9071640" cy="678415"/>
          </a:xfrm>
        </p:spPr>
        <p:txBody>
          <a:bodyPr/>
          <a:lstStyle/>
          <a:p>
            <a:pPr lvl="0"/>
            <a:r>
              <a:rPr lang="es-ES" dirty="0"/>
              <a:t>A </a:t>
            </a:r>
            <a:r>
              <a:rPr lang="es-ES" dirty="0" err="1"/>
              <a:t>classe</a:t>
            </a:r>
            <a:r>
              <a:rPr lang="es-ES" dirty="0"/>
              <a:t> </a:t>
            </a:r>
            <a:r>
              <a:rPr lang="es-ES" dirty="0" err="1"/>
              <a:t>StaticGameController</a:t>
            </a:r>
            <a:endParaRPr lang="es-ES" dirty="0"/>
          </a:p>
        </p:txBody>
      </p:sp>
      <p:sp>
        <p:nvSpPr>
          <p:cNvPr id="3" name="Espaço Reservado para Texto 2"/>
          <p:cNvSpPr txBox="1">
            <a:spLocks noGrp="1"/>
          </p:cNvSpPr>
          <p:nvPr>
            <p:ph type="body" idx="4294967295"/>
          </p:nvPr>
        </p:nvSpPr>
        <p:spPr>
          <a:xfrm>
            <a:off x="271849" y="902044"/>
            <a:ext cx="9625913" cy="6396596"/>
          </a:xfrm>
        </p:spPr>
        <p:txBody>
          <a:bodyPr/>
          <a:lstStyle/>
          <a:p>
            <a:pPr lvl="0">
              <a:buSzPct val="45000"/>
              <a:buFont typeface="StarSymbol"/>
              <a:buChar char="●"/>
            </a:pPr>
            <a:r>
              <a:rPr lang="es-ES" dirty="0"/>
              <a:t>Mude o </a:t>
            </a:r>
            <a:r>
              <a:rPr lang="es-ES" dirty="0" err="1"/>
              <a:t>Transform</a:t>
            </a:r>
            <a:r>
              <a:rPr lang="es-ES" dirty="0"/>
              <a:t> o tiro na cena:</a:t>
            </a:r>
          </a:p>
          <a:p>
            <a:pPr marL="0" lvl="1" indent="0" hangingPunct="0">
              <a:spcBef>
                <a:spcPts val="1417"/>
              </a:spcBef>
              <a:buSzPct val="75000"/>
              <a:buFont typeface="StarSymbol"/>
              <a:buChar char="–"/>
            </a:pPr>
            <a:r>
              <a:rPr lang="es-ES" sz="3200" dirty="0"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</a:rPr>
              <a:t>Position : 0, 0, 0</a:t>
            </a:r>
          </a:p>
          <a:p>
            <a:pPr marL="0" lvl="1" indent="0" hangingPunct="0">
              <a:spcBef>
                <a:spcPts val="1417"/>
              </a:spcBef>
              <a:buSzPct val="75000"/>
              <a:buFont typeface="StarSymbol"/>
              <a:buChar char="–"/>
            </a:pPr>
            <a:r>
              <a:rPr lang="es-ES" sz="3200" dirty="0" err="1"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</a:rPr>
              <a:t>Scale</a:t>
            </a:r>
            <a:r>
              <a:rPr lang="es-ES" sz="3200" dirty="0"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</a:rPr>
              <a:t> : 3, 3, 1</a:t>
            </a:r>
          </a:p>
          <a:p>
            <a:pPr lvl="0">
              <a:buSzPct val="45000"/>
              <a:buFont typeface="StarSymbol"/>
              <a:buChar char="●"/>
            </a:pPr>
            <a:r>
              <a:rPr lang="es-ES" dirty="0"/>
              <a:t>[</a:t>
            </a:r>
            <a:r>
              <a:rPr lang="es-ES" dirty="0" err="1"/>
              <a:t>Add</a:t>
            </a:r>
            <a:r>
              <a:rPr lang="es-ES" dirty="0"/>
              <a:t> </a:t>
            </a:r>
            <a:r>
              <a:rPr lang="es-ES" dirty="0" err="1"/>
              <a:t>Component</a:t>
            </a:r>
            <a:r>
              <a:rPr lang="es-ES" dirty="0"/>
              <a:t>] – </a:t>
            </a:r>
            <a:r>
              <a:rPr lang="es-ES" dirty="0" err="1"/>
              <a:t>Phisics</a:t>
            </a:r>
            <a:r>
              <a:rPr lang="es-ES" dirty="0"/>
              <a:t> 2D – RigidBody2d</a:t>
            </a:r>
          </a:p>
          <a:p>
            <a:pPr lvl="0">
              <a:buSzPct val="45000"/>
              <a:buFont typeface="StarSymbol"/>
              <a:buChar char="●"/>
            </a:pPr>
            <a:r>
              <a:rPr lang="es-ES" dirty="0"/>
              <a:t>Coloque </a:t>
            </a:r>
            <a:r>
              <a:rPr lang="es-ES" b="1" dirty="0" err="1"/>
              <a:t>isKinematic</a:t>
            </a:r>
            <a:r>
              <a:rPr lang="es-ES" dirty="0"/>
              <a:t> como true</a:t>
            </a:r>
          </a:p>
          <a:p>
            <a:pPr lvl="0">
              <a:buSzPct val="45000"/>
              <a:buFont typeface="StarSymbol"/>
              <a:buChar char="●"/>
            </a:pPr>
            <a:r>
              <a:rPr lang="es-ES" dirty="0"/>
              <a:t>[</a:t>
            </a:r>
            <a:r>
              <a:rPr lang="es-ES" dirty="0" err="1"/>
              <a:t>Add</a:t>
            </a:r>
            <a:r>
              <a:rPr lang="es-ES" dirty="0"/>
              <a:t> </a:t>
            </a:r>
            <a:r>
              <a:rPr lang="es-ES" dirty="0" err="1"/>
              <a:t>Component</a:t>
            </a:r>
            <a:r>
              <a:rPr lang="es-ES" dirty="0"/>
              <a:t>] – </a:t>
            </a:r>
            <a:r>
              <a:rPr lang="es-ES" dirty="0" err="1"/>
              <a:t>Phisics</a:t>
            </a:r>
            <a:r>
              <a:rPr lang="es-ES" dirty="0"/>
              <a:t> 2D – </a:t>
            </a:r>
            <a:r>
              <a:rPr lang="es-ES" dirty="0" err="1"/>
              <a:t>BoxCollider</a:t>
            </a:r>
            <a:r>
              <a:rPr lang="es-ES" dirty="0"/>
              <a:t> 2D</a:t>
            </a:r>
          </a:p>
          <a:p>
            <a:pPr lvl="0">
              <a:buSzPct val="45000"/>
              <a:buFont typeface="StarSymbol"/>
              <a:buChar char="●"/>
            </a:pPr>
            <a:r>
              <a:rPr lang="es-ES" dirty="0"/>
              <a:t>Coloque </a:t>
            </a:r>
            <a:r>
              <a:rPr lang="es-ES" b="1" dirty="0" err="1"/>
              <a:t>isTrigger</a:t>
            </a:r>
            <a:r>
              <a:rPr lang="es-ES" dirty="0"/>
              <a:t> como true</a:t>
            </a:r>
          </a:p>
          <a:p>
            <a:pPr lvl="0">
              <a:buSzPct val="45000"/>
              <a:buFont typeface="StarSymbol"/>
              <a:buChar char="●"/>
            </a:pPr>
            <a:r>
              <a:rPr lang="es-ES" b="1" dirty="0" err="1"/>
              <a:t>Sprite</a:t>
            </a:r>
            <a:r>
              <a:rPr lang="es-ES" b="1" dirty="0"/>
              <a:t> </a:t>
            </a:r>
            <a:r>
              <a:rPr lang="es-ES" b="1" dirty="0" err="1"/>
              <a:t>Renderer</a:t>
            </a:r>
            <a:r>
              <a:rPr lang="es-ES" b="1" dirty="0"/>
              <a:t> </a:t>
            </a:r>
            <a:r>
              <a:rPr lang="es-ES" dirty="0"/>
              <a:t>| </a:t>
            </a:r>
            <a:r>
              <a:rPr lang="es-ES" b="1" dirty="0" err="1"/>
              <a:t>Sorting</a:t>
            </a:r>
            <a:r>
              <a:rPr lang="es-ES" b="1" dirty="0"/>
              <a:t> </a:t>
            </a:r>
            <a:r>
              <a:rPr lang="es-ES" b="1" dirty="0" err="1"/>
              <a:t>Layer</a:t>
            </a:r>
            <a:r>
              <a:rPr lang="es-ES" dirty="0"/>
              <a:t> = </a:t>
            </a:r>
            <a:r>
              <a:rPr lang="es-ES" dirty="0" err="1"/>
              <a:t>tiroAviao</a:t>
            </a:r>
            <a:endParaRPr lang="es-ES" dirty="0"/>
          </a:p>
          <a:p>
            <a:pPr lvl="0">
              <a:buSzPct val="45000"/>
              <a:buFont typeface="StarSymbol"/>
              <a:buChar char="●"/>
            </a:pPr>
            <a:r>
              <a:rPr lang="es-ES" dirty="0" err="1"/>
              <a:t>Arraste</a:t>
            </a:r>
            <a:r>
              <a:rPr lang="es-ES" dirty="0"/>
              <a:t> o tiro do painel </a:t>
            </a:r>
            <a:r>
              <a:rPr lang="es-ES" b="1" dirty="0" err="1"/>
              <a:t>Hierarchy</a:t>
            </a:r>
            <a:r>
              <a:rPr lang="es-ES" dirty="0"/>
              <a:t> para a pasta </a:t>
            </a:r>
            <a:r>
              <a:rPr lang="es-ES" b="1" dirty="0" err="1"/>
              <a:t>prefabs</a:t>
            </a:r>
            <a:r>
              <a:rPr lang="es-ES" dirty="0"/>
              <a:t> de </a:t>
            </a:r>
            <a:r>
              <a:rPr lang="es-ES" b="1" dirty="0"/>
              <a:t>Project</a:t>
            </a:r>
            <a:r>
              <a:rPr lang="es-ES" dirty="0"/>
              <a:t>. </a:t>
            </a:r>
            <a:r>
              <a:rPr lang="es-ES" dirty="0" err="1"/>
              <a:t>Isso</a:t>
            </a:r>
            <a:r>
              <a:rPr lang="es-ES" dirty="0"/>
              <a:t> </a:t>
            </a:r>
            <a:r>
              <a:rPr lang="es-ES" dirty="0" err="1"/>
              <a:t>atualizará</a:t>
            </a:r>
            <a:r>
              <a:rPr lang="es-ES" dirty="0"/>
              <a:t> o </a:t>
            </a:r>
            <a:r>
              <a:rPr lang="es-ES" dirty="0" err="1"/>
              <a:t>prefab</a:t>
            </a:r>
            <a:r>
              <a:rPr lang="es-ES" dirty="0"/>
              <a:t>.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 noGrp="1"/>
          </p:cNvSpPr>
          <p:nvPr>
            <p:ph type="title" idx="4294967295"/>
          </p:nvPr>
        </p:nvSpPr>
        <p:spPr>
          <a:xfrm>
            <a:off x="412200" y="16560"/>
            <a:ext cx="9071640" cy="601278"/>
          </a:xfrm>
        </p:spPr>
        <p:txBody>
          <a:bodyPr/>
          <a:lstStyle/>
          <a:p>
            <a:pPr lvl="0"/>
            <a:r>
              <a:rPr lang="es-ES" dirty="0"/>
              <a:t>A </a:t>
            </a:r>
            <a:r>
              <a:rPr lang="es-ES" dirty="0" err="1"/>
              <a:t>classe</a:t>
            </a:r>
            <a:r>
              <a:rPr lang="es-ES" dirty="0"/>
              <a:t> </a:t>
            </a:r>
            <a:r>
              <a:rPr lang="es-ES" dirty="0" err="1"/>
              <a:t>StaticGameController</a:t>
            </a:r>
            <a:endParaRPr lang="es-ES" dirty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144" y="720725"/>
            <a:ext cx="8343900" cy="6838950"/>
          </a:xfrm>
          <a:prstGeom prst="rect">
            <a:avLst/>
          </a:prstGeom>
        </p:spPr>
      </p:pic>
      <p:cxnSp>
        <p:nvCxnSpPr>
          <p:cNvPr id="10" name="Conector de Seta Reta 9"/>
          <p:cNvCxnSpPr/>
          <p:nvPr/>
        </p:nvCxnSpPr>
        <p:spPr>
          <a:xfrm flipH="1">
            <a:off x="3304308" y="2047009"/>
            <a:ext cx="144000" cy="272241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/>
          <p:cNvSpPr txBox="1">
            <a:spLocks noGrp="1"/>
          </p:cNvSpPr>
          <p:nvPr>
            <p:ph type="body" idx="4294967295"/>
          </p:nvPr>
        </p:nvSpPr>
        <p:spPr>
          <a:xfrm>
            <a:off x="353961" y="1002890"/>
            <a:ext cx="9379974" cy="6011350"/>
          </a:xfrm>
        </p:spPr>
        <p:txBody>
          <a:bodyPr/>
          <a:lstStyle/>
          <a:p>
            <a:pPr lvl="0">
              <a:buSzPct val="45000"/>
              <a:buFont typeface="StarSymbol"/>
              <a:buChar char="●"/>
            </a:pPr>
            <a:r>
              <a:rPr lang="es-ES" dirty="0" err="1"/>
              <a:t>Esse</a:t>
            </a:r>
            <a:r>
              <a:rPr lang="es-ES" dirty="0"/>
              <a:t> método da </a:t>
            </a:r>
            <a:r>
              <a:rPr lang="es-ES" dirty="0" err="1"/>
              <a:t>classe</a:t>
            </a:r>
            <a:r>
              <a:rPr lang="es-ES" dirty="0"/>
              <a:t> </a:t>
            </a:r>
            <a:r>
              <a:rPr lang="es-ES" dirty="0" err="1"/>
              <a:t>StaticGameController</a:t>
            </a:r>
            <a:r>
              <a:rPr lang="es-ES" dirty="0"/>
              <a:t> criará </a:t>
            </a:r>
            <a:r>
              <a:rPr lang="es-ES" dirty="0" err="1"/>
              <a:t>um</a:t>
            </a:r>
            <a:r>
              <a:rPr lang="es-ES" dirty="0"/>
              <a:t> tiro a partir do </a:t>
            </a:r>
            <a:r>
              <a:rPr lang="es-ES" dirty="0" err="1"/>
              <a:t>prefab</a:t>
            </a:r>
            <a:r>
              <a:rPr lang="es-ES" dirty="0"/>
              <a:t> Tiro, </a:t>
            </a:r>
            <a:r>
              <a:rPr lang="es-ES" dirty="0" err="1"/>
              <a:t>herdando</a:t>
            </a:r>
            <a:r>
              <a:rPr lang="es-ES" dirty="0"/>
              <a:t> todas </a:t>
            </a:r>
            <a:r>
              <a:rPr lang="es-ES" dirty="0" err="1"/>
              <a:t>suas</a:t>
            </a:r>
            <a:r>
              <a:rPr lang="es-ES" dirty="0"/>
              <a:t> características e </a:t>
            </a:r>
            <a:r>
              <a:rPr lang="es-ES" dirty="0" err="1"/>
              <a:t>comportamentos</a:t>
            </a:r>
            <a:r>
              <a:rPr lang="es-ES" dirty="0"/>
              <a:t>.</a:t>
            </a:r>
          </a:p>
          <a:p>
            <a:pPr lvl="0">
              <a:buSzPct val="45000"/>
              <a:buFont typeface="StarSymbol"/>
              <a:buChar char="●"/>
            </a:pPr>
            <a:r>
              <a:rPr lang="es-ES" dirty="0"/>
              <a:t>O objeto do </a:t>
            </a:r>
            <a:r>
              <a:rPr lang="es-ES" dirty="0" err="1"/>
              <a:t>avião</a:t>
            </a:r>
            <a:r>
              <a:rPr lang="es-ES" dirty="0"/>
              <a:t> e o </a:t>
            </a:r>
            <a:r>
              <a:rPr lang="es-ES" dirty="0" err="1"/>
              <a:t>prefab</a:t>
            </a:r>
            <a:r>
              <a:rPr lang="es-ES" dirty="0"/>
              <a:t> Tiro </a:t>
            </a:r>
            <a:r>
              <a:rPr lang="es-ES" dirty="0" err="1"/>
              <a:t>são</a:t>
            </a:r>
            <a:r>
              <a:rPr lang="es-ES" dirty="0"/>
              <a:t> </a:t>
            </a:r>
            <a:r>
              <a:rPr lang="es-ES" dirty="0" err="1"/>
              <a:t>passados</a:t>
            </a:r>
            <a:r>
              <a:rPr lang="es-ES" dirty="0"/>
              <a:t> como </a:t>
            </a:r>
            <a:r>
              <a:rPr lang="es-ES" dirty="0" err="1"/>
              <a:t>parâmetros</a:t>
            </a:r>
            <a:r>
              <a:rPr lang="es-ES" dirty="0"/>
              <a:t> </a:t>
            </a:r>
            <a:r>
              <a:rPr lang="es-ES" dirty="0" err="1"/>
              <a:t>ao</a:t>
            </a:r>
            <a:r>
              <a:rPr lang="es-ES" dirty="0"/>
              <a:t> método </a:t>
            </a:r>
            <a:r>
              <a:rPr lang="es-ES" dirty="0" err="1"/>
              <a:t>criarTiro</a:t>
            </a:r>
            <a:r>
              <a:rPr lang="es-ES" dirty="0"/>
              <a:t>.</a:t>
            </a:r>
          </a:p>
          <a:p>
            <a:pPr lvl="0">
              <a:buSzPct val="45000"/>
              <a:buFont typeface="StarSymbol"/>
              <a:buChar char="●"/>
            </a:pPr>
            <a:r>
              <a:rPr lang="es-ES" dirty="0"/>
              <a:t>A lista dos tiros será </a:t>
            </a:r>
            <a:r>
              <a:rPr lang="es-ES" dirty="0" err="1"/>
              <a:t>percorrida</a:t>
            </a:r>
            <a:r>
              <a:rPr lang="es-ES" dirty="0"/>
              <a:t> de forma </a:t>
            </a:r>
            <a:r>
              <a:rPr lang="es-ES" dirty="0" err="1"/>
              <a:t>sequencial</a:t>
            </a:r>
            <a:r>
              <a:rPr lang="es-ES" dirty="0"/>
              <a:t> e cada tiro presente na cena será movido </a:t>
            </a:r>
            <a:r>
              <a:rPr lang="es-ES" dirty="0" err="1"/>
              <a:t>ou</a:t>
            </a:r>
            <a:r>
              <a:rPr lang="es-ES" dirty="0"/>
              <a:t> removido, </a:t>
            </a:r>
            <a:r>
              <a:rPr lang="es-ES" dirty="0" err="1"/>
              <a:t>através</a:t>
            </a:r>
            <a:r>
              <a:rPr lang="es-ES" dirty="0"/>
              <a:t> do método </a:t>
            </a:r>
            <a:r>
              <a:rPr lang="es-ES" dirty="0" err="1"/>
              <a:t>moverTiros</a:t>
            </a:r>
            <a:r>
              <a:rPr lang="es-ES" dirty="0"/>
              <a:t>.</a:t>
            </a:r>
          </a:p>
          <a:p>
            <a:pPr lvl="0">
              <a:buSzPct val="45000"/>
              <a:buFont typeface="StarSymbol"/>
              <a:buChar char="●"/>
            </a:pPr>
            <a:r>
              <a:rPr lang="es-ES" dirty="0"/>
              <a:t>Vector3 é </a:t>
            </a:r>
            <a:r>
              <a:rPr lang="es-ES" dirty="0" err="1"/>
              <a:t>uma</a:t>
            </a:r>
            <a:r>
              <a:rPr lang="es-ES" dirty="0"/>
              <a:t> </a:t>
            </a:r>
            <a:r>
              <a:rPr lang="es-ES" dirty="0" err="1"/>
              <a:t>classe</a:t>
            </a:r>
            <a:r>
              <a:rPr lang="es-ES" dirty="0"/>
              <a:t> </a:t>
            </a:r>
            <a:r>
              <a:rPr lang="es-ES" dirty="0" err="1"/>
              <a:t>com</a:t>
            </a:r>
            <a:r>
              <a:rPr lang="es-ES" dirty="0"/>
              <a:t> a </a:t>
            </a:r>
            <a:r>
              <a:rPr lang="es-ES" dirty="0" err="1"/>
              <a:t>qual</a:t>
            </a:r>
            <a:r>
              <a:rPr lang="es-ES" dirty="0"/>
              <a:t> se </a:t>
            </a:r>
            <a:r>
              <a:rPr lang="es-ES" dirty="0" err="1"/>
              <a:t>cria</a:t>
            </a:r>
            <a:r>
              <a:rPr lang="es-ES" dirty="0"/>
              <a:t> </a:t>
            </a:r>
            <a:r>
              <a:rPr lang="es-ES" dirty="0" err="1"/>
              <a:t>um</a:t>
            </a:r>
            <a:r>
              <a:rPr lang="es-ES" dirty="0"/>
              <a:t> objeto que representa </a:t>
            </a:r>
            <a:r>
              <a:rPr lang="es-ES" dirty="0" err="1"/>
              <a:t>uma</a:t>
            </a:r>
            <a:r>
              <a:rPr lang="es-ES" dirty="0"/>
              <a:t> coordenada no </a:t>
            </a:r>
            <a:r>
              <a:rPr lang="es-ES" dirty="0" err="1"/>
              <a:t>espaço</a:t>
            </a:r>
            <a:r>
              <a:rPr lang="es-ES" dirty="0"/>
              <a:t> 3D</a:t>
            </a:r>
          </a:p>
          <a:p>
            <a:pPr lvl="0">
              <a:buSzPct val="45000"/>
              <a:buFont typeface="StarSymbol"/>
              <a:buChar char="●"/>
            </a:pPr>
            <a:endParaRPr lang="es-ES" dirty="0"/>
          </a:p>
        </p:txBody>
      </p:sp>
      <p:sp>
        <p:nvSpPr>
          <p:cNvPr id="4" name="Título 1"/>
          <p:cNvSpPr txBox="1">
            <a:spLocks/>
          </p:cNvSpPr>
          <p:nvPr/>
        </p:nvSpPr>
        <p:spPr>
          <a:xfrm>
            <a:off x="0" y="62640"/>
            <a:ext cx="10080626" cy="77801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lvl1pPr algn="ctr" rtl="0" hangingPunct="0">
              <a:tabLst/>
              <a:defRPr lang="es-ES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</a:defRPr>
            </a:lvl1pPr>
          </a:lstStyle>
          <a:p>
            <a:r>
              <a:rPr lang="pt-BR">
                <a:solidFill>
                  <a:sysClr val="windowText" lastClr="000000"/>
                </a:solidFill>
              </a:rPr>
              <a:t>StaticGameController - método criarTiro</a:t>
            </a:r>
            <a:endParaRPr lang="pt-BR" dirty="0">
              <a:solidFill>
                <a:sysClr val="windowText" lastClr="000000"/>
              </a:solidFill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 noGrp="1"/>
          </p:cNvSpPr>
          <p:nvPr>
            <p:ph type="title" idx="4294967295"/>
          </p:nvPr>
        </p:nvSpPr>
        <p:spPr>
          <a:xfrm>
            <a:off x="0" y="62640"/>
            <a:ext cx="10080626" cy="778018"/>
          </a:xfrm>
        </p:spPr>
        <p:txBody>
          <a:bodyPr/>
          <a:lstStyle/>
          <a:p>
            <a:pPr lvl="0"/>
            <a:r>
              <a:rPr lang="es-ES" dirty="0" err="1"/>
              <a:t>StaticGameController</a:t>
            </a:r>
            <a:r>
              <a:rPr lang="es-ES" dirty="0"/>
              <a:t> - método </a:t>
            </a:r>
            <a:r>
              <a:rPr lang="es-ES" dirty="0" err="1"/>
              <a:t>criarTiro</a:t>
            </a:r>
            <a:endParaRPr lang="es-ES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063" y="873125"/>
            <a:ext cx="9334500" cy="668655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 noGrp="1"/>
          </p:cNvSpPr>
          <p:nvPr>
            <p:ph type="title" idx="4294967295"/>
          </p:nvPr>
        </p:nvSpPr>
        <p:spPr>
          <a:xfrm>
            <a:off x="151224" y="0"/>
            <a:ext cx="9748680" cy="634244"/>
          </a:xfrm>
        </p:spPr>
        <p:txBody>
          <a:bodyPr/>
          <a:lstStyle/>
          <a:p>
            <a:pPr lvl="0"/>
            <a:r>
              <a:rPr lang="es-ES" sz="4000" dirty="0" err="1"/>
              <a:t>StaticGameController</a:t>
            </a:r>
            <a:r>
              <a:rPr lang="es-ES" sz="4000" dirty="0"/>
              <a:t> - método </a:t>
            </a:r>
            <a:r>
              <a:rPr lang="es-ES" sz="4000" dirty="0" err="1"/>
              <a:t>moverTiros</a:t>
            </a:r>
            <a:endParaRPr lang="es-ES" sz="4000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4748" y="821652"/>
            <a:ext cx="10080625" cy="6301818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526" y="1459023"/>
            <a:ext cx="9669573" cy="5015917"/>
          </a:xfrm>
          <a:prstGeom prst="rect">
            <a:avLst/>
          </a:prstGeom>
        </p:spPr>
      </p:pic>
      <p:sp>
        <p:nvSpPr>
          <p:cNvPr id="5" name="Título 1"/>
          <p:cNvSpPr txBox="1">
            <a:spLocks/>
          </p:cNvSpPr>
          <p:nvPr/>
        </p:nvSpPr>
        <p:spPr>
          <a:xfrm>
            <a:off x="1" y="0"/>
            <a:ext cx="10080624" cy="123660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lvl1pPr algn="ctr" rtl="0" hangingPunct="0">
              <a:tabLst/>
              <a:defRPr lang="es-ES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</a:defRPr>
            </a:lvl1pPr>
          </a:lstStyle>
          <a:p>
            <a:r>
              <a:rPr lang="pt-BR" sz="4000" dirty="0" err="1">
                <a:solidFill>
                  <a:sysClr val="windowText" lastClr="000000"/>
                </a:solidFill>
              </a:rPr>
              <a:t>StaticGameController</a:t>
            </a:r>
            <a:r>
              <a:rPr lang="pt-BR" sz="4000" dirty="0">
                <a:solidFill>
                  <a:sysClr val="windowText" lastClr="000000"/>
                </a:solidFill>
              </a:rPr>
              <a:t> –</a:t>
            </a:r>
          </a:p>
          <a:p>
            <a:r>
              <a:rPr lang="pt-BR" sz="4000" dirty="0">
                <a:solidFill>
                  <a:sysClr val="windowText" lastClr="000000"/>
                </a:solidFill>
              </a:rPr>
              <a:t>método </a:t>
            </a:r>
            <a:r>
              <a:rPr lang="pt-BR" sz="4000" dirty="0" err="1">
                <a:solidFill>
                  <a:sysClr val="windowText" lastClr="000000"/>
                </a:solidFill>
              </a:rPr>
              <a:t>removerTiros</a:t>
            </a:r>
            <a:endParaRPr lang="pt-BR" sz="40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241771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 noGrp="1"/>
          </p:cNvSpPr>
          <p:nvPr>
            <p:ph type="title" idx="4294967295"/>
          </p:nvPr>
        </p:nvSpPr>
        <p:spPr>
          <a:xfrm>
            <a:off x="540720" y="16920"/>
            <a:ext cx="9071640" cy="563848"/>
          </a:xfrm>
        </p:spPr>
        <p:txBody>
          <a:bodyPr/>
          <a:lstStyle/>
          <a:p>
            <a:pPr lvl="0"/>
            <a:r>
              <a:rPr lang="es-ES" dirty="0" err="1"/>
              <a:t>Alterações</a:t>
            </a:r>
            <a:r>
              <a:rPr lang="es-ES" dirty="0"/>
              <a:t> no método </a:t>
            </a:r>
            <a:r>
              <a:rPr lang="es-ES" dirty="0" err="1"/>
              <a:t>moverAviao</a:t>
            </a:r>
            <a:endParaRPr lang="es-ES" dirty="0"/>
          </a:p>
        </p:txBody>
      </p:sp>
      <p:sp>
        <p:nvSpPr>
          <p:cNvPr id="3" name="Espaço Reservado para Texto 2"/>
          <p:cNvSpPr txBox="1">
            <a:spLocks noGrp="1"/>
          </p:cNvSpPr>
          <p:nvPr>
            <p:ph type="body" idx="4294967295"/>
          </p:nvPr>
        </p:nvSpPr>
        <p:spPr>
          <a:xfrm>
            <a:off x="228385" y="830899"/>
            <a:ext cx="9696310" cy="1556204"/>
          </a:xfrm>
        </p:spPr>
        <p:txBody>
          <a:bodyPr/>
          <a:lstStyle/>
          <a:p>
            <a:pPr lvl="0">
              <a:buSzPct val="45000"/>
              <a:buFont typeface="StarSymbol"/>
              <a:buChar char="●"/>
            </a:pPr>
            <a:r>
              <a:rPr lang="es-ES" dirty="0"/>
              <a:t>No</a:t>
            </a:r>
            <a:r>
              <a:rPr lang="es-ES" b="1" dirty="0"/>
              <a:t> s</a:t>
            </a:r>
            <a:r>
              <a:rPr lang="es-ES" dirty="0"/>
              <a:t>cript </a:t>
            </a:r>
            <a:r>
              <a:rPr lang="es-ES" dirty="0" err="1"/>
              <a:t>moverAviao</a:t>
            </a:r>
            <a:r>
              <a:rPr lang="es-ES" dirty="0"/>
              <a:t>, declare as </a:t>
            </a:r>
            <a:r>
              <a:rPr lang="es-ES" dirty="0" err="1"/>
              <a:t>variáveis</a:t>
            </a:r>
            <a:r>
              <a:rPr lang="es-ES" dirty="0"/>
              <a:t> </a:t>
            </a:r>
            <a:r>
              <a:rPr lang="es-ES" dirty="0" err="1"/>
              <a:t>globais</a:t>
            </a:r>
            <a:r>
              <a:rPr lang="es-ES" dirty="0"/>
              <a:t> </a:t>
            </a:r>
            <a:r>
              <a:rPr lang="es-ES" b="1" dirty="0" err="1"/>
              <a:t>prefabTiroAviao</a:t>
            </a:r>
            <a:r>
              <a:rPr lang="es-ES" b="1" dirty="0"/>
              <a:t>, </a:t>
            </a:r>
            <a:r>
              <a:rPr lang="es-ES" b="1" dirty="0" err="1"/>
              <a:t>velocidadeTiroAviao</a:t>
            </a:r>
            <a:r>
              <a:rPr lang="es-ES" b="1" dirty="0"/>
              <a:t>, </a:t>
            </a:r>
            <a:r>
              <a:rPr lang="es-ES" b="1" dirty="0" err="1"/>
              <a:t>taxaDeTiros</a:t>
            </a:r>
            <a:r>
              <a:rPr lang="es-ES" b="1" dirty="0"/>
              <a:t> </a:t>
            </a:r>
            <a:r>
              <a:rPr lang="es-ES" dirty="0"/>
              <a:t>e </a:t>
            </a:r>
            <a:r>
              <a:rPr lang="es-ES" b="1" dirty="0" err="1"/>
              <a:t>proximoTiro</a:t>
            </a:r>
            <a:r>
              <a:rPr lang="es-ES" dirty="0"/>
              <a:t> como </a:t>
            </a:r>
            <a:r>
              <a:rPr lang="es-ES" dirty="0" err="1"/>
              <a:t>abaixo</a:t>
            </a:r>
            <a:r>
              <a:rPr lang="es-ES" dirty="0"/>
              <a:t>. </a:t>
            </a:r>
          </a:p>
          <a:p>
            <a:pPr lvl="0">
              <a:buSzPct val="45000"/>
              <a:buFont typeface="StarSymbol"/>
              <a:buChar char="●"/>
            </a:pPr>
            <a:endParaRPr lang="es-ES" dirty="0"/>
          </a:p>
          <a:p>
            <a:pPr lvl="0">
              <a:buSzPct val="45000"/>
              <a:buFont typeface="StarSymbol"/>
              <a:buChar char="●"/>
            </a:pPr>
            <a:endParaRPr lang="es-ES" dirty="0"/>
          </a:p>
          <a:p>
            <a:pPr lvl="0">
              <a:buSzPct val="45000"/>
              <a:buFont typeface="StarSymbol"/>
              <a:buChar char="●"/>
            </a:pPr>
            <a:endParaRPr lang="es-ES" dirty="0"/>
          </a:p>
          <a:p>
            <a:pPr lvl="0">
              <a:buSzPct val="45000"/>
              <a:buFont typeface="StarSymbol"/>
              <a:buChar char="●"/>
            </a:pPr>
            <a:endParaRPr lang="es-ES" dirty="0"/>
          </a:p>
          <a:p>
            <a:pPr lvl="0">
              <a:spcBef>
                <a:spcPts val="0"/>
              </a:spcBef>
              <a:buSzPct val="45000"/>
              <a:buFont typeface="StarSymbol"/>
              <a:buChar char="●"/>
            </a:pPr>
            <a:endParaRPr lang="es-ES" dirty="0"/>
          </a:p>
          <a:p>
            <a:pPr lvl="0">
              <a:spcBef>
                <a:spcPts val="0"/>
              </a:spcBef>
              <a:buSzPct val="45000"/>
              <a:buFont typeface="StarSymbol"/>
              <a:buChar char="●"/>
            </a:pPr>
            <a:r>
              <a:rPr lang="es-ES" dirty="0"/>
              <a:t>As </a:t>
            </a:r>
            <a:r>
              <a:rPr lang="es-ES" dirty="0" err="1"/>
              <a:t>variáveis</a:t>
            </a:r>
            <a:r>
              <a:rPr lang="es-ES" dirty="0"/>
              <a:t> </a:t>
            </a:r>
            <a:r>
              <a:rPr lang="es-ES" b="1" dirty="0" err="1"/>
              <a:t>public</a:t>
            </a:r>
            <a:r>
              <a:rPr lang="es-ES" b="1" dirty="0"/>
              <a:t> </a:t>
            </a:r>
            <a:r>
              <a:rPr lang="es-ES" dirty="0" err="1"/>
              <a:t>aparecerão</a:t>
            </a:r>
            <a:r>
              <a:rPr lang="es-ES" dirty="0"/>
              <a:t> no painel Inspector e, </a:t>
            </a:r>
            <a:r>
              <a:rPr lang="es-ES" dirty="0" err="1"/>
              <a:t>assim</a:t>
            </a:r>
            <a:r>
              <a:rPr lang="es-ES" dirty="0"/>
              <a:t>, </a:t>
            </a:r>
            <a:r>
              <a:rPr lang="es-ES" dirty="0" err="1"/>
              <a:t>associaremos</a:t>
            </a:r>
            <a:r>
              <a:rPr lang="es-ES" dirty="0"/>
              <a:t> a </a:t>
            </a:r>
            <a:r>
              <a:rPr lang="es-ES" dirty="0" err="1"/>
              <a:t>elas</a:t>
            </a:r>
            <a:r>
              <a:rPr lang="es-ES" dirty="0"/>
              <a:t> o </a:t>
            </a:r>
            <a:r>
              <a:rPr lang="es-ES" dirty="0" err="1"/>
              <a:t>prefab</a:t>
            </a:r>
            <a:r>
              <a:rPr lang="es-ES" dirty="0"/>
              <a:t> </a:t>
            </a:r>
            <a:r>
              <a:rPr lang="es-ES" b="1" dirty="0"/>
              <a:t>tiro e </a:t>
            </a:r>
            <a:r>
              <a:rPr lang="es-ES" b="1" dirty="0" err="1"/>
              <a:t>poderemos</a:t>
            </a:r>
            <a:r>
              <a:rPr lang="es-ES" b="1" dirty="0"/>
              <a:t> mudar a </a:t>
            </a:r>
            <a:r>
              <a:rPr lang="es-ES" b="1" dirty="0" err="1"/>
              <a:t>taxa</a:t>
            </a:r>
            <a:r>
              <a:rPr lang="es-ES" b="1" dirty="0"/>
              <a:t> </a:t>
            </a:r>
            <a:r>
              <a:rPr lang="es-ES" dirty="0"/>
              <a:t>de tiros </a:t>
            </a:r>
            <a:r>
              <a:rPr lang="es-ES" dirty="0" err="1"/>
              <a:t>quando</a:t>
            </a:r>
            <a:r>
              <a:rPr lang="es-ES" dirty="0"/>
              <a:t> </a:t>
            </a:r>
            <a:r>
              <a:rPr lang="es-ES" dirty="0" err="1"/>
              <a:t>quisermos</a:t>
            </a:r>
            <a:r>
              <a:rPr lang="es-ES" dirty="0"/>
              <a:t>, durante o </a:t>
            </a:r>
            <a:r>
              <a:rPr lang="es-ES" dirty="0" err="1"/>
              <a:t>desenvolvimento</a:t>
            </a:r>
            <a:r>
              <a:rPr lang="es-ES" dirty="0"/>
              <a:t> do </a:t>
            </a:r>
            <a:r>
              <a:rPr lang="es-ES" dirty="0" err="1"/>
              <a:t>jogo</a:t>
            </a:r>
            <a:r>
              <a:rPr lang="es-ES" dirty="0"/>
              <a:t>.</a:t>
            </a:r>
          </a:p>
          <a:p>
            <a:pPr lvl="0">
              <a:buSzPct val="45000"/>
              <a:buFont typeface="StarSymbol"/>
              <a:buChar char="●"/>
            </a:pPr>
            <a:endParaRPr lang="es-ES" dirty="0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6240" y="2424174"/>
            <a:ext cx="7014223" cy="2951016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/>
          <p:cNvSpPr txBox="1">
            <a:spLocks noGrp="1"/>
          </p:cNvSpPr>
          <p:nvPr>
            <p:ph type="body" idx="4294967295"/>
          </p:nvPr>
        </p:nvSpPr>
        <p:spPr>
          <a:xfrm>
            <a:off x="476279" y="841678"/>
            <a:ext cx="9396769" cy="2062159"/>
          </a:xfrm>
        </p:spPr>
        <p:txBody>
          <a:bodyPr/>
          <a:lstStyle/>
          <a:p>
            <a:pPr lvl="0">
              <a:buSzPct val="45000"/>
              <a:buFont typeface="StarSymbol"/>
              <a:buChar char="●"/>
            </a:pPr>
            <a:r>
              <a:rPr lang="es-ES" dirty="0" err="1"/>
              <a:t>Agora</a:t>
            </a:r>
            <a:r>
              <a:rPr lang="es-ES" dirty="0"/>
              <a:t> modifique as </a:t>
            </a:r>
            <a:r>
              <a:rPr lang="es-ES" dirty="0" err="1"/>
              <a:t>linhas</a:t>
            </a:r>
            <a:r>
              <a:rPr lang="es-ES" dirty="0"/>
              <a:t> do método </a:t>
            </a:r>
            <a:r>
              <a:rPr lang="es-ES" dirty="0" err="1"/>
              <a:t>Update</a:t>
            </a:r>
            <a:r>
              <a:rPr lang="es-ES" dirty="0"/>
              <a:t>() </a:t>
            </a:r>
            <a:r>
              <a:rPr lang="es-ES" dirty="0" err="1"/>
              <a:t>desse</a:t>
            </a:r>
            <a:r>
              <a:rPr lang="es-ES" dirty="0"/>
              <a:t> script para que </a:t>
            </a:r>
            <a:r>
              <a:rPr lang="es-ES" dirty="0" err="1"/>
              <a:t>passem</a:t>
            </a:r>
            <a:r>
              <a:rPr lang="es-ES" dirty="0"/>
              <a:t> a detectar, </a:t>
            </a:r>
            <a:r>
              <a:rPr lang="es-ES" dirty="0" err="1"/>
              <a:t>além</a:t>
            </a:r>
            <a:r>
              <a:rPr lang="es-ES" dirty="0"/>
              <a:t> da tecla de </a:t>
            </a:r>
            <a:r>
              <a:rPr lang="es-ES" dirty="0" err="1"/>
              <a:t>espaço</a:t>
            </a:r>
            <a:r>
              <a:rPr lang="es-ES" dirty="0"/>
              <a:t> para disparar tiros, </a:t>
            </a:r>
            <a:r>
              <a:rPr lang="es-ES" dirty="0" err="1"/>
              <a:t>também</a:t>
            </a:r>
            <a:r>
              <a:rPr lang="es-ES" dirty="0"/>
              <a:t> o </a:t>
            </a:r>
            <a:r>
              <a:rPr lang="es-ES" dirty="0" err="1"/>
              <a:t>botão</a:t>
            </a:r>
            <a:r>
              <a:rPr lang="es-ES" dirty="0"/>
              <a:t> Fire1 do controle de </a:t>
            </a:r>
            <a:r>
              <a:rPr lang="es-ES" dirty="0" err="1"/>
              <a:t>jogo</a:t>
            </a:r>
            <a:r>
              <a:rPr lang="es-ES" dirty="0"/>
              <a:t> e crie os tiros:</a:t>
            </a:r>
          </a:p>
        </p:txBody>
      </p:sp>
      <p:sp>
        <p:nvSpPr>
          <p:cNvPr id="9" name="Título 1"/>
          <p:cNvSpPr txBox="1">
            <a:spLocks/>
          </p:cNvSpPr>
          <p:nvPr/>
        </p:nvSpPr>
        <p:spPr>
          <a:xfrm>
            <a:off x="540720" y="16920"/>
            <a:ext cx="9071640" cy="57620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lvl1pPr algn="ctr" rtl="0" hangingPunct="0">
              <a:tabLst/>
              <a:defRPr lang="es-ES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</a:defRPr>
            </a:lvl1pPr>
          </a:lstStyle>
          <a:p>
            <a:r>
              <a:rPr lang="pt-BR" dirty="0">
                <a:solidFill>
                  <a:sysClr val="windowText" lastClr="000000"/>
                </a:solidFill>
              </a:rPr>
              <a:t>Alterações no método </a:t>
            </a:r>
            <a:r>
              <a:rPr lang="pt-BR" dirty="0" err="1">
                <a:solidFill>
                  <a:sysClr val="windowText" lastClr="000000"/>
                </a:solidFill>
              </a:rPr>
              <a:t>moverAviao</a:t>
            </a:r>
            <a:endParaRPr lang="pt-BR" dirty="0">
              <a:solidFill>
                <a:sysClr val="windowText" lastClr="000000"/>
              </a:solidFill>
            </a:endParaRPr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8113" y="2903836"/>
            <a:ext cx="10118738" cy="4638703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4185" y="2899719"/>
            <a:ext cx="2125362" cy="1480082"/>
          </a:xfrm>
          <a:prstGeom prst="rect">
            <a:avLst/>
          </a:prstGeom>
        </p:spPr>
      </p:pic>
      <p:pic>
        <p:nvPicPr>
          <p:cNvPr id="1028" name="Picture 4" descr="http://www.pcgameware.co.uk/images/E-Blue-Cobra-Gaming-Bundle-Keyboard-WASD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4663" y="3016636"/>
            <a:ext cx="2192130" cy="1234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 txBox="1">
            <a:spLocks/>
          </p:cNvSpPr>
          <p:nvPr/>
        </p:nvSpPr>
        <p:spPr>
          <a:xfrm>
            <a:off x="540720" y="16920"/>
            <a:ext cx="9071640" cy="57620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lvl1pPr algn="ctr" rtl="0" hangingPunct="0">
              <a:tabLst/>
              <a:defRPr lang="es-ES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</a:defRPr>
            </a:lvl1pPr>
          </a:lstStyle>
          <a:p>
            <a:r>
              <a:rPr lang="pt-BR" dirty="0">
                <a:solidFill>
                  <a:sysClr val="windowText" lastClr="000000"/>
                </a:solidFill>
              </a:rPr>
              <a:t>Alterações no método </a:t>
            </a:r>
            <a:r>
              <a:rPr lang="pt-BR" dirty="0" err="1">
                <a:solidFill>
                  <a:sysClr val="windowText" lastClr="000000"/>
                </a:solidFill>
              </a:rPr>
              <a:t>moverAviao</a:t>
            </a:r>
            <a:endParaRPr lang="pt-BR" dirty="0">
              <a:solidFill>
                <a:sysClr val="windowText" lastClr="000000"/>
              </a:solidFill>
            </a:endParaRPr>
          </a:p>
        </p:txBody>
      </p:sp>
      <p:sp>
        <p:nvSpPr>
          <p:cNvPr id="5" name="Espaço Reservado para Texto 3"/>
          <p:cNvSpPr txBox="1">
            <a:spLocks/>
          </p:cNvSpPr>
          <p:nvPr/>
        </p:nvSpPr>
        <p:spPr>
          <a:xfrm>
            <a:off x="201238" y="767736"/>
            <a:ext cx="9721237" cy="190132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marL="0" marR="0" indent="0" rtl="0" hangingPunct="0">
              <a:spcBef>
                <a:spcPts val="1417"/>
              </a:spcBef>
              <a:spcAft>
                <a:spcPts val="0"/>
              </a:spcAft>
              <a:tabLst/>
              <a:defRPr lang="es-ES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SzPct val="45000"/>
              <a:buFont typeface="StarSymbol"/>
              <a:buChar char="●"/>
            </a:pPr>
            <a:r>
              <a:rPr lang="pt-BR" dirty="0">
                <a:solidFill>
                  <a:sysClr val="windowText" lastClr="000000"/>
                </a:solidFill>
              </a:rPr>
              <a:t>Agora, mudamos o código para criar tiros ao detectar toques em telas de toque de PC, Tablet ou Celular e movemos os tiros que estiverem em cena, no método </a:t>
            </a:r>
            <a:r>
              <a:rPr lang="pt-BR" dirty="0" err="1">
                <a:solidFill>
                  <a:sysClr val="windowText" lastClr="000000"/>
                </a:solidFill>
              </a:rPr>
              <a:t>moverTiros</a:t>
            </a:r>
            <a:r>
              <a:rPr lang="pt-BR" dirty="0">
                <a:solidFill>
                  <a:sysClr val="windowText" lastClr="000000"/>
                </a:solidFill>
              </a:rPr>
              <a:t> da classe </a:t>
            </a:r>
            <a:r>
              <a:rPr lang="pt-BR" dirty="0" err="1">
                <a:solidFill>
                  <a:sysClr val="windowText" lastClr="000000"/>
                </a:solidFill>
              </a:rPr>
              <a:t>StaticGameController</a:t>
            </a:r>
            <a:r>
              <a:rPr lang="pt-BR" dirty="0">
                <a:solidFill>
                  <a:sysClr val="windowText" lastClr="000000"/>
                </a:solidFill>
              </a:rPr>
              <a:t>: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3452" y="2935330"/>
            <a:ext cx="10091016" cy="2501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57597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/>
          </p:cNvSpPr>
          <p:nvPr/>
        </p:nvSpPr>
        <p:spPr>
          <a:xfrm>
            <a:off x="540720" y="16920"/>
            <a:ext cx="9071640" cy="57620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lvl1pPr algn="ctr" rtl="0" hangingPunct="0">
              <a:tabLst/>
              <a:defRPr lang="es-ES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</a:defRPr>
            </a:lvl1pPr>
          </a:lstStyle>
          <a:p>
            <a:r>
              <a:rPr lang="pt-BR" dirty="0">
                <a:solidFill>
                  <a:sysClr val="windowText" lastClr="000000"/>
                </a:solidFill>
              </a:rPr>
              <a:t>Alterações no método </a:t>
            </a:r>
            <a:r>
              <a:rPr lang="pt-BR" dirty="0" err="1">
                <a:solidFill>
                  <a:sysClr val="windowText" lastClr="000000"/>
                </a:solidFill>
              </a:rPr>
              <a:t>moverAviao</a:t>
            </a:r>
            <a:endParaRPr lang="pt-BR" dirty="0">
              <a:solidFill>
                <a:sysClr val="windowText" lastClr="000000"/>
              </a:solidFill>
            </a:endParaRPr>
          </a:p>
        </p:txBody>
      </p:sp>
      <p:sp>
        <p:nvSpPr>
          <p:cNvPr id="3" name="Espaço Reservado para Texto 3"/>
          <p:cNvSpPr txBox="1">
            <a:spLocks/>
          </p:cNvSpPr>
          <p:nvPr/>
        </p:nvSpPr>
        <p:spPr>
          <a:xfrm>
            <a:off x="130597" y="661943"/>
            <a:ext cx="9737124" cy="195236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marL="0" marR="0" indent="0" rtl="0" hangingPunct="0">
              <a:spcBef>
                <a:spcPts val="1417"/>
              </a:spcBef>
              <a:spcAft>
                <a:spcPts val="0"/>
              </a:spcAft>
              <a:tabLst/>
              <a:defRPr lang="es-ES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SzPct val="45000"/>
              <a:buFont typeface="StarSymbol"/>
              <a:buChar char="●"/>
            </a:pPr>
            <a:r>
              <a:rPr lang="pt-BR" dirty="0">
                <a:solidFill>
                  <a:sysClr val="windowText" lastClr="000000"/>
                </a:solidFill>
              </a:rPr>
              <a:t>Remova o objeto Tiro do painel </a:t>
            </a:r>
            <a:r>
              <a:rPr lang="pt-BR" dirty="0" err="1">
                <a:solidFill>
                  <a:sysClr val="windowText" lastClr="000000"/>
                </a:solidFill>
              </a:rPr>
              <a:t>Hierarchy</a:t>
            </a:r>
            <a:r>
              <a:rPr lang="pt-BR" dirty="0">
                <a:solidFill>
                  <a:sysClr val="windowText" lastClr="000000"/>
                </a:solidFill>
              </a:rPr>
              <a:t> e da cena</a:t>
            </a:r>
          </a:p>
          <a:p>
            <a:pPr>
              <a:spcBef>
                <a:spcPts val="600"/>
              </a:spcBef>
              <a:buSzPct val="45000"/>
              <a:buFont typeface="StarSymbol"/>
              <a:buChar char="●"/>
            </a:pPr>
            <a:r>
              <a:rPr lang="pt-BR" dirty="0">
                <a:solidFill>
                  <a:sysClr val="windowText" lastClr="000000"/>
                </a:solidFill>
              </a:rPr>
              <a:t>Arraste o </a:t>
            </a:r>
            <a:r>
              <a:rPr lang="pt-BR" b="1" dirty="0" err="1">
                <a:solidFill>
                  <a:sysClr val="windowText" lastClr="000000"/>
                </a:solidFill>
              </a:rPr>
              <a:t>prefab</a:t>
            </a:r>
            <a:r>
              <a:rPr lang="pt-BR" dirty="0">
                <a:solidFill>
                  <a:sysClr val="windowText" lastClr="000000"/>
                </a:solidFill>
              </a:rPr>
              <a:t> Tiro para o parâmetro </a:t>
            </a:r>
            <a:r>
              <a:rPr lang="pt-BR" b="1" dirty="0" err="1">
                <a:solidFill>
                  <a:sysClr val="windowText" lastClr="000000"/>
                </a:solidFill>
              </a:rPr>
              <a:t>Prefab</a:t>
            </a:r>
            <a:r>
              <a:rPr lang="pt-BR" b="1" dirty="0">
                <a:solidFill>
                  <a:sysClr val="windowText" lastClr="000000"/>
                </a:solidFill>
              </a:rPr>
              <a:t> Tiro </a:t>
            </a:r>
            <a:r>
              <a:rPr lang="pt-BR" b="1" dirty="0" err="1">
                <a:solidFill>
                  <a:sysClr val="windowText" lastClr="000000"/>
                </a:solidFill>
              </a:rPr>
              <a:t>Aviao</a:t>
            </a:r>
            <a:r>
              <a:rPr lang="pt-BR" b="1" dirty="0">
                <a:solidFill>
                  <a:sysClr val="windowText" lastClr="000000"/>
                </a:solidFill>
              </a:rPr>
              <a:t> </a:t>
            </a:r>
            <a:r>
              <a:rPr lang="pt-BR" dirty="0">
                <a:solidFill>
                  <a:sysClr val="windowText" lastClr="000000"/>
                </a:solidFill>
              </a:rPr>
              <a:t>no </a:t>
            </a:r>
            <a:r>
              <a:rPr lang="pt-BR" dirty="0" err="1">
                <a:solidFill>
                  <a:sysClr val="windowText" lastClr="000000"/>
                </a:solidFill>
              </a:rPr>
              <a:t>Inspector</a:t>
            </a:r>
            <a:r>
              <a:rPr lang="pt-BR" dirty="0">
                <a:solidFill>
                  <a:sysClr val="windowText" lastClr="000000"/>
                </a:solidFill>
              </a:rPr>
              <a:t> do Avião: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897" y="2256508"/>
            <a:ext cx="8353285" cy="5303167"/>
          </a:xfrm>
          <a:prstGeom prst="rect">
            <a:avLst/>
          </a:prstGeom>
        </p:spPr>
      </p:pic>
      <p:cxnSp>
        <p:nvCxnSpPr>
          <p:cNvPr id="9" name="Conector de Seta Reta 8"/>
          <p:cNvCxnSpPr/>
          <p:nvPr/>
        </p:nvCxnSpPr>
        <p:spPr>
          <a:xfrm>
            <a:off x="1853514" y="3801890"/>
            <a:ext cx="4238367" cy="2570205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95305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 noGrp="1"/>
          </p:cNvSpPr>
          <p:nvPr>
            <p:ph type="title" idx="4294967295"/>
          </p:nvPr>
        </p:nvSpPr>
        <p:spPr>
          <a:xfrm>
            <a:off x="541871" y="0"/>
            <a:ext cx="9071640" cy="677108"/>
          </a:xfrm>
        </p:spPr>
        <p:txBody>
          <a:bodyPr>
            <a:spAutoFit/>
          </a:bodyPr>
          <a:lstStyle/>
          <a:p>
            <a:pPr lvl="0"/>
            <a:r>
              <a:rPr lang="es-ES" dirty="0" err="1"/>
              <a:t>Fluxo</a:t>
            </a:r>
            <a:r>
              <a:rPr lang="es-ES" dirty="0"/>
              <a:t> de </a:t>
            </a:r>
            <a:r>
              <a:rPr lang="es-ES" dirty="0" err="1"/>
              <a:t>Trabalho</a:t>
            </a:r>
            <a:r>
              <a:rPr lang="es-ES" dirty="0"/>
              <a:t> </a:t>
            </a:r>
            <a:r>
              <a:rPr lang="es-ES" dirty="0" err="1"/>
              <a:t>em</a:t>
            </a:r>
            <a:r>
              <a:rPr lang="es-ES" dirty="0"/>
              <a:t> Unity3D</a:t>
            </a:r>
          </a:p>
        </p:txBody>
      </p:sp>
      <p:sp>
        <p:nvSpPr>
          <p:cNvPr id="3" name="Espaço Reservado para Texto 2"/>
          <p:cNvSpPr txBox="1">
            <a:spLocks noGrp="1"/>
          </p:cNvSpPr>
          <p:nvPr>
            <p:ph type="body" idx="4294967295"/>
          </p:nvPr>
        </p:nvSpPr>
        <p:spPr>
          <a:xfrm>
            <a:off x="235527" y="1440000"/>
            <a:ext cx="9684328" cy="5832000"/>
          </a:xfrm>
        </p:spPr>
        <p:txBody>
          <a:bodyPr/>
          <a:lstStyle/>
          <a:p>
            <a:pPr lvl="0">
              <a:buSzPct val="100000"/>
              <a:buAutoNum type="arabicPeriod"/>
            </a:pPr>
            <a:r>
              <a:rPr lang="es-ES" sz="4000" b="1" dirty="0"/>
              <a:t> </a:t>
            </a:r>
            <a:r>
              <a:rPr lang="es-ES" sz="4000" b="1" dirty="0" err="1"/>
              <a:t>Organização</a:t>
            </a:r>
            <a:r>
              <a:rPr lang="es-ES" sz="4000" b="1" dirty="0"/>
              <a:t> dos </a:t>
            </a:r>
            <a:r>
              <a:rPr lang="es-ES" sz="4000" b="1" dirty="0" err="1"/>
              <a:t>Assets</a:t>
            </a:r>
            <a:endParaRPr lang="es-ES" sz="4000" b="1" dirty="0"/>
          </a:p>
          <a:p>
            <a:pPr lvl="0">
              <a:buSzPct val="45000"/>
              <a:buFont typeface="StarSymbol"/>
              <a:buChar char="●"/>
            </a:pPr>
            <a:r>
              <a:rPr lang="es-ES" sz="3600" dirty="0" err="1"/>
              <a:t>Assets</a:t>
            </a:r>
            <a:r>
              <a:rPr lang="es-ES" sz="3600" dirty="0"/>
              <a:t> </a:t>
            </a:r>
            <a:r>
              <a:rPr lang="es-ES" sz="3600" dirty="0" err="1"/>
              <a:t>são</a:t>
            </a:r>
            <a:r>
              <a:rPr lang="es-ES" sz="3600" dirty="0"/>
              <a:t> os elementos utilizados pelo </a:t>
            </a:r>
            <a:r>
              <a:rPr lang="es-ES" sz="3600" dirty="0" err="1"/>
              <a:t>jogo</a:t>
            </a:r>
            <a:endParaRPr lang="es-ES" sz="3600" dirty="0"/>
          </a:p>
          <a:p>
            <a:pPr lvl="0">
              <a:buSzPct val="45000"/>
              <a:buFont typeface="StarSymbol"/>
              <a:buChar char="●"/>
            </a:pPr>
            <a:r>
              <a:rPr lang="es-ES" sz="3600" dirty="0" err="1"/>
              <a:t>Podem</a:t>
            </a:r>
            <a:r>
              <a:rPr lang="es-ES" sz="3600" dirty="0"/>
              <a:t> ser modelos 3D (Maya </a:t>
            </a:r>
            <a:r>
              <a:rPr lang="es-ES" sz="3600" dirty="0" err="1"/>
              <a:t>ou</a:t>
            </a:r>
            <a:r>
              <a:rPr lang="es-ES" sz="3600" dirty="0"/>
              <a:t> </a:t>
            </a:r>
            <a:r>
              <a:rPr lang="es-ES" sz="3600" dirty="0" err="1"/>
              <a:t>Blender</a:t>
            </a:r>
            <a:r>
              <a:rPr lang="es-ES" sz="3600" dirty="0"/>
              <a:t>, por </a:t>
            </a:r>
            <a:r>
              <a:rPr lang="es-ES" sz="3600" dirty="0" err="1"/>
              <a:t>exemplo</a:t>
            </a:r>
            <a:r>
              <a:rPr lang="es-ES" sz="3600" dirty="0"/>
              <a:t>), </a:t>
            </a:r>
            <a:r>
              <a:rPr lang="es-ES" sz="3600" dirty="0" err="1"/>
              <a:t>Sprites</a:t>
            </a:r>
            <a:r>
              <a:rPr lang="es-ES" sz="3600" dirty="0"/>
              <a:t> e Texturas (</a:t>
            </a:r>
            <a:r>
              <a:rPr lang="es-ES" sz="3600" dirty="0" err="1"/>
              <a:t>imagens</a:t>
            </a:r>
            <a:r>
              <a:rPr lang="es-ES" sz="3600" dirty="0"/>
              <a:t> 2D), </a:t>
            </a:r>
            <a:r>
              <a:rPr lang="es-ES" sz="3600" dirty="0" err="1"/>
              <a:t>efeitos</a:t>
            </a:r>
            <a:r>
              <a:rPr lang="es-ES" sz="3600" dirty="0"/>
              <a:t> sonoros, músicas, </a:t>
            </a:r>
            <a:r>
              <a:rPr lang="es-ES" sz="3600" dirty="0" err="1"/>
              <a:t>animações</a:t>
            </a:r>
            <a:r>
              <a:rPr lang="es-ES" sz="3600" dirty="0"/>
              <a:t>, </a:t>
            </a:r>
            <a:r>
              <a:rPr lang="es-ES" sz="3600" dirty="0" err="1"/>
              <a:t>prefabs</a:t>
            </a:r>
            <a:endParaRPr lang="es-ES" sz="3600" dirty="0"/>
          </a:p>
          <a:p>
            <a:pPr lvl="0">
              <a:buSzPct val="45000"/>
              <a:buFont typeface="StarSymbol"/>
              <a:buChar char="●"/>
            </a:pPr>
            <a:r>
              <a:rPr lang="es-ES" sz="3600" dirty="0" err="1"/>
              <a:t>Prefab</a:t>
            </a:r>
            <a:r>
              <a:rPr lang="es-ES" sz="3600" dirty="0"/>
              <a:t> é </a:t>
            </a:r>
            <a:r>
              <a:rPr lang="es-ES" sz="3600" dirty="0" err="1"/>
              <a:t>um</a:t>
            </a:r>
            <a:r>
              <a:rPr lang="es-ES" sz="3600" dirty="0"/>
              <a:t> objeto complexo montado de </a:t>
            </a:r>
            <a:r>
              <a:rPr lang="es-ES" sz="3600" dirty="0" err="1"/>
              <a:t>uma</a:t>
            </a:r>
            <a:r>
              <a:rPr lang="es-ES" sz="3600" dirty="0"/>
              <a:t> determinada forma, </a:t>
            </a:r>
            <a:r>
              <a:rPr lang="es-ES" sz="3600" dirty="0" err="1"/>
              <a:t>com</a:t>
            </a:r>
            <a:r>
              <a:rPr lang="es-ES" sz="3600" dirty="0"/>
              <a:t> </a:t>
            </a:r>
            <a:r>
              <a:rPr lang="es-ES" sz="3600" dirty="0" err="1"/>
              <a:t>seus</a:t>
            </a:r>
            <a:r>
              <a:rPr lang="es-ES" sz="3600" dirty="0"/>
              <a:t> componentes e </a:t>
            </a:r>
            <a:r>
              <a:rPr lang="es-ES" sz="3600" dirty="0" err="1"/>
              <a:t>propriedades</a:t>
            </a:r>
            <a:r>
              <a:rPr lang="es-ES" sz="3600" dirty="0"/>
              <a:t>.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/>
          <p:cNvSpPr txBox="1">
            <a:spLocks noGrp="1"/>
          </p:cNvSpPr>
          <p:nvPr>
            <p:ph type="body" idx="4294967295"/>
          </p:nvPr>
        </p:nvSpPr>
        <p:spPr>
          <a:xfrm>
            <a:off x="178673" y="6342012"/>
            <a:ext cx="9716534" cy="1047329"/>
          </a:xfrm>
        </p:spPr>
        <p:txBody>
          <a:bodyPr/>
          <a:lstStyle/>
          <a:p>
            <a:pPr lvl="0">
              <a:buSzPct val="45000"/>
              <a:buFont typeface="StarSymbol"/>
              <a:buChar char="●"/>
            </a:pPr>
            <a:r>
              <a:rPr lang="es-ES" dirty="0"/>
              <a:t>Os comandos </a:t>
            </a:r>
            <a:r>
              <a:rPr lang="es-ES" dirty="0" err="1"/>
              <a:t>acima</a:t>
            </a:r>
            <a:r>
              <a:rPr lang="es-ES" dirty="0"/>
              <a:t> </a:t>
            </a:r>
            <a:r>
              <a:rPr lang="es-ES" dirty="0" err="1"/>
              <a:t>instanciam</a:t>
            </a:r>
            <a:r>
              <a:rPr lang="es-ES" dirty="0"/>
              <a:t> as listas de tiros e </a:t>
            </a:r>
            <a:r>
              <a:rPr lang="es-ES" dirty="0" err="1"/>
              <a:t>inimigos</a:t>
            </a:r>
            <a:r>
              <a:rPr lang="es-ES" dirty="0"/>
              <a:t> que </a:t>
            </a:r>
            <a:r>
              <a:rPr lang="es-ES" dirty="0" err="1"/>
              <a:t>serão</a:t>
            </a:r>
            <a:r>
              <a:rPr lang="es-ES" dirty="0"/>
              <a:t> </a:t>
            </a:r>
            <a:r>
              <a:rPr lang="es-ES" dirty="0" err="1"/>
              <a:t>gerados</a:t>
            </a:r>
            <a:r>
              <a:rPr lang="es-ES" dirty="0"/>
              <a:t> pelo </a:t>
            </a:r>
            <a:r>
              <a:rPr lang="es-ES" dirty="0" err="1"/>
              <a:t>jogo</a:t>
            </a:r>
            <a:r>
              <a:rPr lang="es-ES" dirty="0"/>
              <a:t>.</a:t>
            </a:r>
          </a:p>
          <a:p>
            <a:pPr lvl="0">
              <a:buSzPct val="45000"/>
              <a:buFont typeface="StarSymbol"/>
              <a:buChar char="●"/>
            </a:pPr>
            <a:endParaRPr lang="es-ES" dirty="0"/>
          </a:p>
        </p:txBody>
      </p:sp>
      <p:sp>
        <p:nvSpPr>
          <p:cNvPr id="7" name="Título 1"/>
          <p:cNvSpPr txBox="1">
            <a:spLocks/>
          </p:cNvSpPr>
          <p:nvPr/>
        </p:nvSpPr>
        <p:spPr>
          <a:xfrm>
            <a:off x="501120" y="0"/>
            <a:ext cx="9071640" cy="63424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lvl1pPr algn="ctr" rtl="0" hangingPunct="0">
              <a:tabLst/>
              <a:defRPr lang="es-ES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</a:defRPr>
            </a:lvl1pPr>
          </a:lstStyle>
          <a:p>
            <a:r>
              <a:rPr lang="pt-BR" dirty="0">
                <a:solidFill>
                  <a:sysClr val="windowText" lastClr="000000"/>
                </a:solidFill>
              </a:rPr>
              <a:t>Alterações no método </a:t>
            </a:r>
            <a:r>
              <a:rPr lang="pt-BR" dirty="0" err="1">
                <a:solidFill>
                  <a:sysClr val="windowText" lastClr="000000"/>
                </a:solidFill>
              </a:rPr>
              <a:t>moverAviao</a:t>
            </a:r>
            <a:endParaRPr lang="pt-BR" dirty="0">
              <a:solidFill>
                <a:sysClr val="windowText" lastClr="000000"/>
              </a:solidFill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673" y="634244"/>
            <a:ext cx="9716534" cy="5538663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 noGrp="1"/>
          </p:cNvSpPr>
          <p:nvPr>
            <p:ph type="title" idx="4294967295"/>
          </p:nvPr>
        </p:nvSpPr>
        <p:spPr>
          <a:xfrm>
            <a:off x="513360" y="-19800"/>
            <a:ext cx="9071640" cy="600568"/>
          </a:xfrm>
        </p:spPr>
        <p:txBody>
          <a:bodyPr/>
          <a:lstStyle/>
          <a:p>
            <a:pPr lvl="0"/>
            <a:r>
              <a:rPr lang="es-ES" dirty="0" err="1"/>
              <a:t>Movimento</a:t>
            </a:r>
            <a:r>
              <a:rPr lang="es-ES" dirty="0"/>
              <a:t> do </a:t>
            </a:r>
            <a:r>
              <a:rPr lang="es-ES" dirty="0" err="1"/>
              <a:t>Avião</a:t>
            </a:r>
            <a:r>
              <a:rPr lang="es-ES" dirty="0"/>
              <a:t> </a:t>
            </a:r>
            <a:r>
              <a:rPr lang="es-ES" dirty="0" err="1"/>
              <a:t>em</a:t>
            </a:r>
            <a:r>
              <a:rPr lang="es-ES" dirty="0"/>
              <a:t> </a:t>
            </a:r>
            <a:r>
              <a:rPr lang="es-ES" dirty="0" err="1"/>
              <a:t>Jogo</a:t>
            </a:r>
            <a:endParaRPr lang="es-ES" dirty="0"/>
          </a:p>
        </p:txBody>
      </p:sp>
      <p:sp>
        <p:nvSpPr>
          <p:cNvPr id="4" name="Espaço Reservado para Texto 3"/>
          <p:cNvSpPr txBox="1">
            <a:spLocks noGrp="1"/>
          </p:cNvSpPr>
          <p:nvPr>
            <p:ph type="body" idx="4294967295"/>
          </p:nvPr>
        </p:nvSpPr>
        <p:spPr>
          <a:xfrm>
            <a:off x="6326659" y="729050"/>
            <a:ext cx="3735341" cy="4979772"/>
          </a:xfrm>
        </p:spPr>
        <p:txBody>
          <a:bodyPr/>
          <a:lstStyle/>
          <a:p>
            <a:pPr lvl="0">
              <a:buSzPct val="45000"/>
              <a:buFont typeface="StarSymbol"/>
              <a:buChar char="●"/>
            </a:pPr>
            <a:r>
              <a:rPr lang="es-ES" dirty="0" err="1"/>
              <a:t>Com</a:t>
            </a:r>
            <a:r>
              <a:rPr lang="es-ES" dirty="0"/>
              <a:t> a </a:t>
            </a:r>
            <a:r>
              <a:rPr lang="es-ES" dirty="0" err="1"/>
              <a:t>execução</a:t>
            </a:r>
            <a:r>
              <a:rPr lang="es-ES" dirty="0"/>
              <a:t> do </a:t>
            </a:r>
            <a:r>
              <a:rPr lang="es-ES" dirty="0" err="1"/>
              <a:t>jogo</a:t>
            </a:r>
            <a:r>
              <a:rPr lang="es-ES" dirty="0"/>
              <a:t>, pode-se mudar a </a:t>
            </a:r>
            <a:r>
              <a:rPr lang="es-ES" dirty="0" err="1"/>
              <a:t>posição</a:t>
            </a:r>
            <a:r>
              <a:rPr lang="es-ES" dirty="0"/>
              <a:t> do </a:t>
            </a:r>
            <a:r>
              <a:rPr lang="es-ES" dirty="0" err="1"/>
              <a:t>avião</a:t>
            </a:r>
            <a:r>
              <a:rPr lang="es-ES" dirty="0"/>
              <a:t> para frente, para tras, para os lados e, presionando </a:t>
            </a:r>
            <a:r>
              <a:rPr lang="es-ES" dirty="0" err="1"/>
              <a:t>espaço</a:t>
            </a:r>
            <a:r>
              <a:rPr lang="es-ES" dirty="0"/>
              <a:t>, o </a:t>
            </a:r>
            <a:r>
              <a:rPr lang="es-ES" dirty="0" err="1"/>
              <a:t>botão</a:t>
            </a:r>
            <a:r>
              <a:rPr lang="es-ES" dirty="0"/>
              <a:t> Fire1 do controle </a:t>
            </a:r>
            <a:r>
              <a:rPr lang="es-ES" dirty="0" err="1"/>
              <a:t>ou</a:t>
            </a:r>
            <a:r>
              <a:rPr lang="es-ES" dirty="0"/>
              <a:t> a tela de toque, se dispara </a:t>
            </a:r>
            <a:r>
              <a:rPr lang="es-ES" dirty="0" err="1"/>
              <a:t>um</a:t>
            </a:r>
            <a:r>
              <a:rPr lang="es-ES" dirty="0"/>
              <a:t> tiro.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097" y="729050"/>
            <a:ext cx="5743872" cy="630344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 noGrp="1"/>
          </p:cNvSpPr>
          <p:nvPr>
            <p:ph type="title" idx="4294967295"/>
          </p:nvPr>
        </p:nvSpPr>
        <p:spPr>
          <a:xfrm>
            <a:off x="45720" y="34921"/>
            <a:ext cx="10052999" cy="548010"/>
          </a:xfrm>
        </p:spPr>
        <p:txBody>
          <a:bodyPr/>
          <a:lstStyle/>
          <a:p>
            <a:pPr lvl="0"/>
            <a:r>
              <a:rPr lang="es-ES" dirty="0" err="1"/>
              <a:t>Criação</a:t>
            </a:r>
            <a:r>
              <a:rPr lang="es-ES" dirty="0"/>
              <a:t> e </a:t>
            </a:r>
            <a:r>
              <a:rPr lang="es-ES" dirty="0" err="1"/>
              <a:t>movimento</a:t>
            </a:r>
            <a:r>
              <a:rPr lang="es-ES" dirty="0"/>
              <a:t> dos </a:t>
            </a:r>
            <a:r>
              <a:rPr lang="es-ES" dirty="0" err="1"/>
              <a:t>Inimigos</a:t>
            </a:r>
            <a:endParaRPr lang="es-ES" dirty="0"/>
          </a:p>
        </p:txBody>
      </p:sp>
      <p:sp>
        <p:nvSpPr>
          <p:cNvPr id="3" name="Espaço Reservado para Texto 2"/>
          <p:cNvSpPr txBox="1">
            <a:spLocks noGrp="1"/>
          </p:cNvSpPr>
          <p:nvPr>
            <p:ph type="body" idx="4294967295"/>
          </p:nvPr>
        </p:nvSpPr>
        <p:spPr>
          <a:xfrm>
            <a:off x="170787" y="768927"/>
            <a:ext cx="8544801" cy="6603152"/>
          </a:xfrm>
        </p:spPr>
        <p:txBody>
          <a:bodyPr/>
          <a:lstStyle/>
          <a:p>
            <a:pPr lvl="0">
              <a:spcBef>
                <a:spcPts val="1200"/>
              </a:spcBef>
              <a:buSzPct val="45000"/>
              <a:buFont typeface="StarSymbol"/>
              <a:buChar char="●"/>
            </a:pPr>
            <a:r>
              <a:rPr lang="es-ES" dirty="0"/>
              <a:t>Vamos criar o </a:t>
            </a:r>
            <a:r>
              <a:rPr lang="es-ES" dirty="0" err="1"/>
              <a:t>Prefab</a:t>
            </a:r>
            <a:r>
              <a:rPr lang="es-ES" dirty="0"/>
              <a:t> dos </a:t>
            </a:r>
            <a:r>
              <a:rPr lang="es-ES" dirty="0" err="1"/>
              <a:t>inimigos</a:t>
            </a:r>
            <a:r>
              <a:rPr lang="es-ES" dirty="0"/>
              <a:t>.</a:t>
            </a:r>
          </a:p>
          <a:p>
            <a:pPr lvl="0">
              <a:spcBef>
                <a:spcPts val="600"/>
              </a:spcBef>
              <a:buSzPct val="45000"/>
              <a:buFont typeface="StarSymbol"/>
              <a:buChar char="●"/>
            </a:pPr>
            <a:r>
              <a:rPr lang="es-ES" dirty="0" err="1"/>
              <a:t>Arraste</a:t>
            </a:r>
            <a:r>
              <a:rPr lang="es-ES" dirty="0"/>
              <a:t> o </a:t>
            </a:r>
            <a:r>
              <a:rPr lang="es-ES" dirty="0" err="1"/>
              <a:t>sprite</a:t>
            </a:r>
            <a:r>
              <a:rPr lang="es-ES" dirty="0"/>
              <a:t> da nave </a:t>
            </a:r>
            <a:r>
              <a:rPr lang="es-ES" dirty="0" err="1"/>
              <a:t>inimiga</a:t>
            </a:r>
            <a:r>
              <a:rPr lang="es-ES" dirty="0"/>
              <a:t> para a cena (está na pasta </a:t>
            </a:r>
            <a:r>
              <a:rPr lang="es-ES" b="1" dirty="0" err="1"/>
              <a:t>Textures</a:t>
            </a:r>
            <a:r>
              <a:rPr lang="es-ES" dirty="0"/>
              <a:t> do painel </a:t>
            </a:r>
            <a:r>
              <a:rPr lang="es-ES" b="1" dirty="0"/>
              <a:t>Project</a:t>
            </a:r>
            <a:r>
              <a:rPr lang="es-ES" dirty="0"/>
              <a:t>).</a:t>
            </a:r>
          </a:p>
          <a:p>
            <a:pPr lvl="0">
              <a:spcBef>
                <a:spcPts val="600"/>
              </a:spcBef>
              <a:buSzPct val="45000"/>
              <a:buFont typeface="StarSymbol"/>
              <a:buChar char="●"/>
            </a:pPr>
            <a:r>
              <a:rPr lang="es-ES" dirty="0"/>
              <a:t>Mude </a:t>
            </a:r>
            <a:r>
              <a:rPr lang="es-ES" dirty="0" err="1"/>
              <a:t>seu</a:t>
            </a:r>
            <a:r>
              <a:rPr lang="es-ES" dirty="0"/>
              <a:t> </a:t>
            </a:r>
            <a:r>
              <a:rPr lang="es-ES" b="1" dirty="0" err="1"/>
              <a:t>transform</a:t>
            </a:r>
            <a:r>
              <a:rPr lang="es-ES" dirty="0"/>
              <a:t> para que o </a:t>
            </a:r>
            <a:r>
              <a:rPr lang="es-ES" dirty="0" err="1"/>
              <a:t>inimigo</a:t>
            </a:r>
            <a:r>
              <a:rPr lang="es-ES" dirty="0"/>
              <a:t> fique inicialmente </a:t>
            </a:r>
            <a:r>
              <a:rPr lang="es-ES" dirty="0" err="1"/>
              <a:t>fora</a:t>
            </a:r>
            <a:r>
              <a:rPr lang="es-ES" dirty="0"/>
              <a:t> da cena:</a:t>
            </a:r>
          </a:p>
          <a:p>
            <a:pPr marL="0" lvl="1" indent="0" hangingPunct="0">
              <a:spcBef>
                <a:spcPts val="600"/>
              </a:spcBef>
              <a:buSzPct val="75000"/>
              <a:buFont typeface="StarSymbol"/>
              <a:buChar char="–"/>
            </a:pPr>
            <a:r>
              <a:rPr lang="es-ES" sz="3200" dirty="0"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</a:rPr>
              <a:t>Position : 0, 10, 1	</a:t>
            </a:r>
          </a:p>
          <a:p>
            <a:pPr marL="0" lvl="1" indent="0" hangingPunct="0">
              <a:spcBef>
                <a:spcPts val="600"/>
              </a:spcBef>
              <a:buSzPct val="75000"/>
              <a:buFont typeface="StarSymbol"/>
              <a:buChar char="–"/>
            </a:pPr>
            <a:r>
              <a:rPr lang="es-ES" sz="3200" dirty="0" err="1"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</a:rPr>
              <a:t>Rotation</a:t>
            </a:r>
            <a:r>
              <a:rPr lang="es-ES" sz="3200" dirty="0"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</a:rPr>
              <a:t>:	0, 0, -180 (</a:t>
            </a:r>
            <a:r>
              <a:rPr lang="es-ES" sz="3200" dirty="0" err="1"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</a:rPr>
              <a:t>ponta</a:t>
            </a:r>
            <a:r>
              <a:rPr lang="es-ES" sz="3200" dirty="0"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</a:rPr>
              <a:t> para </a:t>
            </a:r>
            <a:r>
              <a:rPr lang="es-ES" sz="3200" dirty="0" err="1"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</a:rPr>
              <a:t>baixo</a:t>
            </a:r>
            <a:r>
              <a:rPr lang="es-ES" sz="3200" dirty="0"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</a:rPr>
              <a:t>)</a:t>
            </a:r>
          </a:p>
          <a:p>
            <a:pPr marL="0" lvl="1" indent="0" hangingPunct="0">
              <a:spcBef>
                <a:spcPts val="600"/>
              </a:spcBef>
              <a:buSzPct val="75000"/>
              <a:buFont typeface="StarSymbol"/>
              <a:buChar char="–"/>
            </a:pPr>
            <a:r>
              <a:rPr lang="es-ES" sz="3200" dirty="0" err="1"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</a:rPr>
              <a:t>Scale</a:t>
            </a:r>
            <a:r>
              <a:rPr lang="es-ES" sz="3200" dirty="0"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</a:rPr>
              <a:t>; 2.5, 2.5, 1</a:t>
            </a:r>
          </a:p>
          <a:p>
            <a:pPr lvl="0">
              <a:spcBef>
                <a:spcPts val="1200"/>
              </a:spcBef>
              <a:buSzPct val="45000"/>
              <a:buFont typeface="StarSymbol"/>
              <a:buChar char="●"/>
            </a:pPr>
            <a:r>
              <a:rPr lang="es-ES" dirty="0"/>
              <a:t>Adicione </a:t>
            </a:r>
            <a:r>
              <a:rPr lang="es-ES" dirty="0" err="1"/>
              <a:t>um</a:t>
            </a:r>
            <a:r>
              <a:rPr lang="es-ES" dirty="0"/>
              <a:t> RigidBody2D e </a:t>
            </a:r>
            <a:r>
              <a:rPr lang="es-ES" dirty="0" err="1"/>
              <a:t>um</a:t>
            </a:r>
            <a:r>
              <a:rPr lang="es-ES" dirty="0"/>
              <a:t> Box </a:t>
            </a:r>
            <a:r>
              <a:rPr lang="es-ES" dirty="0" err="1"/>
              <a:t>Collider</a:t>
            </a:r>
            <a:r>
              <a:rPr lang="es-ES" dirty="0"/>
              <a:t> 2D (</a:t>
            </a:r>
            <a:r>
              <a:rPr lang="es-ES" dirty="0" err="1"/>
              <a:t>Add</a:t>
            </a:r>
            <a:r>
              <a:rPr lang="es-ES" dirty="0"/>
              <a:t> </a:t>
            </a:r>
            <a:r>
              <a:rPr lang="es-ES" dirty="0" err="1"/>
              <a:t>Component</a:t>
            </a:r>
            <a:r>
              <a:rPr lang="es-ES" dirty="0"/>
              <a:t>, </a:t>
            </a:r>
            <a:r>
              <a:rPr lang="es-ES" dirty="0" err="1"/>
              <a:t>Physics</a:t>
            </a:r>
            <a:r>
              <a:rPr lang="es-ES" dirty="0"/>
              <a:t> 2D); ajuste </a:t>
            </a:r>
            <a:r>
              <a:rPr lang="es-ES" b="1" dirty="0" err="1"/>
              <a:t>isTrigger</a:t>
            </a:r>
            <a:r>
              <a:rPr lang="es-ES" dirty="0"/>
              <a:t> e </a:t>
            </a:r>
            <a:r>
              <a:rPr lang="es-ES" b="1" dirty="0" err="1"/>
              <a:t>isKinematic</a:t>
            </a:r>
            <a:r>
              <a:rPr lang="es-ES" dirty="0"/>
              <a:t> como true; </a:t>
            </a:r>
            <a:r>
              <a:rPr lang="es-ES" dirty="0" err="1"/>
              <a:t>estes</a:t>
            </a:r>
            <a:r>
              <a:rPr lang="es-ES" dirty="0"/>
              <a:t> ajustes </a:t>
            </a:r>
            <a:r>
              <a:rPr lang="es-ES" dirty="0" err="1"/>
              <a:t>impedem</a:t>
            </a:r>
            <a:r>
              <a:rPr lang="es-ES" dirty="0"/>
              <a:t> a </a:t>
            </a:r>
            <a:r>
              <a:rPr lang="es-ES" dirty="0" err="1"/>
              <a:t>gravidade</a:t>
            </a:r>
            <a:r>
              <a:rPr lang="es-ES" dirty="0"/>
              <a:t> de </a:t>
            </a:r>
            <a:r>
              <a:rPr lang="es-ES" dirty="0" err="1"/>
              <a:t>atuar</a:t>
            </a:r>
            <a:r>
              <a:rPr lang="es-ES" dirty="0"/>
              <a:t> no objeto.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5588" y="768927"/>
            <a:ext cx="1365036" cy="660315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 noGrp="1"/>
          </p:cNvSpPr>
          <p:nvPr>
            <p:ph type="title" idx="4294967295"/>
          </p:nvPr>
        </p:nvSpPr>
        <p:spPr>
          <a:xfrm>
            <a:off x="503999" y="16560"/>
            <a:ext cx="9071640" cy="745559"/>
          </a:xfrm>
        </p:spPr>
        <p:txBody>
          <a:bodyPr/>
          <a:lstStyle/>
          <a:p>
            <a:pPr lvl="0"/>
            <a:r>
              <a:rPr lang="es-ES" dirty="0"/>
              <a:t>Script para mover o </a:t>
            </a:r>
            <a:r>
              <a:rPr lang="es-ES" dirty="0" err="1"/>
              <a:t>Inimigo</a:t>
            </a:r>
            <a:endParaRPr lang="es-ES" dirty="0"/>
          </a:p>
        </p:txBody>
      </p:sp>
      <p:sp>
        <p:nvSpPr>
          <p:cNvPr id="3" name="Espaço Reservado para Texto 2"/>
          <p:cNvSpPr txBox="1">
            <a:spLocks noGrp="1"/>
          </p:cNvSpPr>
          <p:nvPr>
            <p:ph type="body" idx="4294967295"/>
          </p:nvPr>
        </p:nvSpPr>
        <p:spPr>
          <a:xfrm>
            <a:off x="257039" y="789480"/>
            <a:ext cx="9318599" cy="3020400"/>
          </a:xfrm>
        </p:spPr>
        <p:txBody>
          <a:bodyPr/>
          <a:lstStyle/>
          <a:p>
            <a:pPr lvl="0">
              <a:buSzPct val="45000"/>
              <a:buFont typeface="StarSymbol"/>
              <a:buChar char="●"/>
            </a:pPr>
            <a:r>
              <a:rPr lang="es-ES" dirty="0"/>
              <a:t>Mude a </a:t>
            </a:r>
            <a:r>
              <a:rPr lang="es-ES" dirty="0" err="1"/>
              <a:t>propriedade</a:t>
            </a:r>
            <a:r>
              <a:rPr lang="es-ES" dirty="0"/>
              <a:t> </a:t>
            </a:r>
            <a:r>
              <a:rPr lang="es-ES" dirty="0" err="1"/>
              <a:t>Tag</a:t>
            </a:r>
            <a:r>
              <a:rPr lang="es-ES" dirty="0"/>
              <a:t> para </a:t>
            </a:r>
            <a:r>
              <a:rPr lang="es-ES" dirty="0" err="1"/>
              <a:t>Inimigo</a:t>
            </a:r>
            <a:endParaRPr lang="es-ES" dirty="0"/>
          </a:p>
          <a:p>
            <a:pPr lvl="0">
              <a:buSzPct val="45000"/>
              <a:buFont typeface="StarSymbol"/>
              <a:buChar char="●"/>
            </a:pPr>
            <a:endParaRPr lang="es-ES" dirty="0"/>
          </a:p>
          <a:p>
            <a:pPr lvl="0">
              <a:buSzPct val="45000"/>
              <a:buFont typeface="StarSymbol"/>
              <a:buChar char="●"/>
            </a:pPr>
            <a:endParaRPr lang="es-ES" dirty="0"/>
          </a:p>
          <a:p>
            <a:pPr lvl="0">
              <a:buSzPct val="45000"/>
              <a:buFont typeface="StarSymbol"/>
              <a:buChar char="●"/>
            </a:pPr>
            <a:endParaRPr lang="es-ES" dirty="0"/>
          </a:p>
          <a:p>
            <a:pPr lvl="0">
              <a:buSzPct val="45000"/>
              <a:buFont typeface="StarSymbol"/>
              <a:buChar char="●"/>
            </a:pPr>
            <a:r>
              <a:rPr lang="es-ES" dirty="0"/>
              <a:t>Crie </a:t>
            </a:r>
            <a:r>
              <a:rPr lang="es-ES" dirty="0" err="1"/>
              <a:t>um</a:t>
            </a:r>
            <a:r>
              <a:rPr lang="es-ES" dirty="0"/>
              <a:t> </a:t>
            </a:r>
            <a:r>
              <a:rPr lang="es-ES" dirty="0" err="1"/>
              <a:t>novo</a:t>
            </a:r>
            <a:r>
              <a:rPr lang="es-ES" dirty="0"/>
              <a:t> script na pasta Scripts e mude </a:t>
            </a:r>
            <a:r>
              <a:rPr lang="es-ES" dirty="0" err="1"/>
              <a:t>seu</a:t>
            </a:r>
            <a:r>
              <a:rPr lang="es-ES" dirty="0"/>
              <a:t> </a:t>
            </a:r>
            <a:r>
              <a:rPr lang="es-ES" dirty="0" err="1"/>
              <a:t>nome</a:t>
            </a:r>
            <a:r>
              <a:rPr lang="es-ES" dirty="0"/>
              <a:t> para </a:t>
            </a:r>
            <a:r>
              <a:rPr lang="es-ES" dirty="0" err="1"/>
              <a:t>moverInimigo</a:t>
            </a:r>
            <a:r>
              <a:rPr lang="es-ES" dirty="0"/>
              <a:t>.</a:t>
            </a:r>
          </a:p>
          <a:p>
            <a:pPr lvl="0">
              <a:buSzPct val="45000"/>
              <a:buFont typeface="StarSymbol"/>
              <a:buChar char="●"/>
            </a:pPr>
            <a:endParaRPr lang="es-ES" dirty="0"/>
          </a:p>
          <a:p>
            <a:pPr lvl="0">
              <a:buSzPct val="45000"/>
              <a:buFont typeface="StarSymbol"/>
              <a:buChar char="●"/>
            </a:pPr>
            <a:endParaRPr lang="es-ES" dirty="0"/>
          </a:p>
          <a:p>
            <a:pPr lvl="0">
              <a:spcBef>
                <a:spcPts val="3600"/>
              </a:spcBef>
              <a:buSzPct val="45000"/>
              <a:buFont typeface="StarSymbol"/>
              <a:buChar char="●"/>
            </a:pPr>
            <a:r>
              <a:rPr lang="es-ES" dirty="0"/>
              <a:t>Abra o script </a:t>
            </a:r>
            <a:r>
              <a:rPr lang="es-ES" dirty="0" err="1"/>
              <a:t>em</a:t>
            </a:r>
            <a:r>
              <a:rPr lang="es-ES" dirty="0"/>
              <a:t> </a:t>
            </a:r>
            <a:r>
              <a:rPr lang="es-ES" dirty="0" err="1"/>
              <a:t>MonoDevelop</a:t>
            </a:r>
            <a:r>
              <a:rPr lang="es-ES" dirty="0"/>
              <a:t> </a:t>
            </a:r>
            <a:r>
              <a:rPr lang="es-ES" dirty="0" err="1"/>
              <a:t>ou</a:t>
            </a:r>
            <a:r>
              <a:rPr lang="es-ES" dirty="0"/>
              <a:t> Visual Studio e </a:t>
            </a:r>
            <a:r>
              <a:rPr lang="es-ES" dirty="0" err="1"/>
              <a:t>escreva</a:t>
            </a:r>
            <a:r>
              <a:rPr lang="es-ES" dirty="0"/>
              <a:t>:</a:t>
            </a:r>
          </a:p>
        </p:txBody>
      </p:sp>
      <p:pic>
        <p:nvPicPr>
          <p:cNvPr id="4" name="Imagem 3">
            <a:extLst/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57039" y="4592520"/>
            <a:ext cx="5549401" cy="146109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8350" y="1362392"/>
            <a:ext cx="7392560" cy="2078038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98609" y="4592520"/>
            <a:ext cx="3983669" cy="14610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 noGrp="1"/>
          </p:cNvSpPr>
          <p:nvPr>
            <p:ph type="title" idx="4294967295"/>
          </p:nvPr>
        </p:nvSpPr>
        <p:spPr>
          <a:xfrm>
            <a:off x="421200" y="44280"/>
            <a:ext cx="9071640" cy="504360"/>
          </a:xfrm>
        </p:spPr>
        <p:txBody>
          <a:bodyPr/>
          <a:lstStyle/>
          <a:p>
            <a:pPr lvl="0"/>
            <a:r>
              <a:rPr lang="es-ES" dirty="0"/>
              <a:t>Script </a:t>
            </a:r>
            <a:r>
              <a:rPr lang="es-ES" dirty="0" err="1"/>
              <a:t>moverInimigo</a:t>
            </a:r>
            <a:endParaRPr lang="es-ES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2868" y="660399"/>
            <a:ext cx="10103493" cy="676665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/>
          </p:cNvSpPr>
          <p:nvPr/>
        </p:nvSpPr>
        <p:spPr>
          <a:xfrm>
            <a:off x="421200" y="44280"/>
            <a:ext cx="9071640" cy="5043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lvl1pPr algn="ctr" rtl="0" hangingPunct="0">
              <a:tabLst/>
              <a:defRPr lang="es-ES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</a:defRPr>
            </a:lvl1pPr>
          </a:lstStyle>
          <a:p>
            <a:r>
              <a:rPr lang="pt-BR">
                <a:solidFill>
                  <a:sysClr val="windowText" lastClr="000000"/>
                </a:solidFill>
              </a:rPr>
              <a:t>Script moverInimigo</a:t>
            </a:r>
            <a:endParaRPr lang="pt-BR" dirty="0">
              <a:solidFill>
                <a:sysClr val="windowText" lastClr="000000"/>
              </a:solidFill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38604"/>
            <a:ext cx="10068611" cy="5397502"/>
          </a:xfrm>
          <a:prstGeom prst="rect">
            <a:avLst/>
          </a:prstGeom>
        </p:spPr>
      </p:pic>
      <p:sp>
        <p:nvSpPr>
          <p:cNvPr id="4" name="CaixaDeTexto 3"/>
          <p:cNvSpPr txBox="1"/>
          <p:nvPr/>
        </p:nvSpPr>
        <p:spPr>
          <a:xfrm>
            <a:off x="151109" y="6244394"/>
            <a:ext cx="977494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Associe </a:t>
            </a:r>
            <a:r>
              <a:rPr lang="pt-BR" sz="3200" dirty="0" err="1"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Bomb_Exploding</a:t>
            </a:r>
            <a:r>
              <a:rPr lang="pt-BR" sz="3200" dirty="0"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 da pasta </a:t>
            </a:r>
            <a:r>
              <a:rPr lang="pt-BR" sz="3200" dirty="0" err="1"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audioClips</a:t>
            </a:r>
            <a:r>
              <a:rPr lang="pt-BR" sz="3200" dirty="0"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 com o parâmetro </a:t>
            </a:r>
            <a:r>
              <a:rPr lang="pt-BR" sz="3200" dirty="0" err="1"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somDeExplosao</a:t>
            </a:r>
            <a:r>
              <a:rPr lang="pt-BR" sz="3200" dirty="0"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 desse script. </a:t>
            </a:r>
          </a:p>
        </p:txBody>
      </p:sp>
    </p:spTree>
    <p:extLst>
      <p:ext uri="{BB962C8B-B14F-4D97-AF65-F5344CB8AC3E}">
        <p14:creationId xmlns:p14="http://schemas.microsoft.com/office/powerpoint/2010/main" val="3392736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 noGrp="1"/>
          </p:cNvSpPr>
          <p:nvPr>
            <p:ph type="title" idx="4294967295"/>
          </p:nvPr>
        </p:nvSpPr>
        <p:spPr>
          <a:xfrm>
            <a:off x="494640" y="-19799"/>
            <a:ext cx="9071640" cy="579870"/>
          </a:xfrm>
        </p:spPr>
        <p:txBody>
          <a:bodyPr/>
          <a:lstStyle/>
          <a:p>
            <a:pPr lvl="0"/>
            <a:r>
              <a:rPr lang="es-ES" dirty="0" err="1"/>
              <a:t>Em</a:t>
            </a:r>
            <a:r>
              <a:rPr lang="es-ES" dirty="0"/>
              <a:t> </a:t>
            </a:r>
            <a:r>
              <a:rPr lang="es-ES" dirty="0" err="1"/>
              <a:t>StaticGameController</a:t>
            </a:r>
            <a:endParaRPr lang="es-ES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58920"/>
            <a:ext cx="10162155" cy="60876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 noGrp="1"/>
          </p:cNvSpPr>
          <p:nvPr>
            <p:ph type="title" idx="4294967295"/>
          </p:nvPr>
        </p:nvSpPr>
        <p:spPr>
          <a:xfrm>
            <a:off x="495000" y="-19799"/>
            <a:ext cx="9071640" cy="568440"/>
          </a:xfrm>
        </p:spPr>
        <p:txBody>
          <a:bodyPr/>
          <a:lstStyle/>
          <a:p>
            <a:pPr lvl="0"/>
            <a:r>
              <a:rPr lang="es-ES" dirty="0" err="1"/>
              <a:t>Em</a:t>
            </a:r>
            <a:r>
              <a:rPr lang="es-ES" dirty="0"/>
              <a:t> </a:t>
            </a:r>
            <a:r>
              <a:rPr lang="es-ES" dirty="0" err="1"/>
              <a:t>StaticGameController</a:t>
            </a:r>
            <a:endParaRPr lang="es-ES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960" y="649228"/>
            <a:ext cx="9359719" cy="691044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/>
          <p:cNvSpPr txBox="1">
            <a:spLocks/>
          </p:cNvSpPr>
          <p:nvPr/>
        </p:nvSpPr>
        <p:spPr>
          <a:xfrm>
            <a:off x="495000" y="-19799"/>
            <a:ext cx="9071640" cy="568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lvl1pPr algn="ctr" rtl="0" hangingPunct="0">
              <a:tabLst/>
              <a:defRPr lang="es-ES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</a:defRPr>
            </a:lvl1pPr>
          </a:lstStyle>
          <a:p>
            <a:r>
              <a:rPr lang="pt-BR">
                <a:solidFill>
                  <a:sysClr val="windowText" lastClr="000000"/>
                </a:solidFill>
              </a:rPr>
              <a:t>Em StaticGameController</a:t>
            </a:r>
            <a:endParaRPr lang="pt-BR" dirty="0">
              <a:solidFill>
                <a:sysClr val="windowText" lastClr="000000"/>
              </a:solidFill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414" y="582741"/>
            <a:ext cx="8010143" cy="6976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431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 noGrp="1"/>
          </p:cNvSpPr>
          <p:nvPr>
            <p:ph type="title" idx="4294967295"/>
          </p:nvPr>
        </p:nvSpPr>
        <p:spPr>
          <a:xfrm>
            <a:off x="522359" y="62639"/>
            <a:ext cx="9071640" cy="502327"/>
          </a:xfrm>
        </p:spPr>
        <p:txBody>
          <a:bodyPr/>
          <a:lstStyle/>
          <a:p>
            <a:pPr lvl="0"/>
            <a:r>
              <a:rPr lang="es-ES" dirty="0" err="1"/>
              <a:t>Em</a:t>
            </a:r>
            <a:r>
              <a:rPr lang="es-ES" dirty="0"/>
              <a:t> </a:t>
            </a:r>
            <a:r>
              <a:rPr lang="es-ES" dirty="0" err="1"/>
              <a:t>moverAviao</a:t>
            </a:r>
            <a:endParaRPr lang="es-ES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359" y="681451"/>
            <a:ext cx="8957687" cy="687822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/>
          </p:cNvSpPr>
          <p:nvPr/>
        </p:nvSpPr>
        <p:spPr>
          <a:xfrm>
            <a:off x="602394" y="0"/>
            <a:ext cx="9071640" cy="67710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spAutoFit/>
          </a:bodyPr>
          <a:lstStyle>
            <a:lvl1pPr algn="ctr" rtl="0" hangingPunct="0">
              <a:tabLst/>
              <a:defRPr lang="es-ES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</a:defRPr>
            </a:lvl1pPr>
          </a:lstStyle>
          <a:p>
            <a:r>
              <a:rPr lang="pt-BR" dirty="0">
                <a:solidFill>
                  <a:sysClr val="windowText" lastClr="000000"/>
                </a:solidFill>
              </a:rPr>
              <a:t>Fluxo de Trabalho em Unity3D</a:t>
            </a:r>
          </a:p>
        </p:txBody>
      </p:sp>
      <p:sp>
        <p:nvSpPr>
          <p:cNvPr id="3" name="Retângulo 2"/>
          <p:cNvSpPr/>
          <p:nvPr/>
        </p:nvSpPr>
        <p:spPr>
          <a:xfrm>
            <a:off x="249382" y="1039091"/>
            <a:ext cx="9559636" cy="41857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ts val="1200"/>
              </a:spcBef>
              <a:buSzPct val="45000"/>
              <a:buFont typeface="StarSymbol"/>
              <a:buChar char="●"/>
            </a:pPr>
            <a:r>
              <a:rPr lang="es-ES" sz="3200" dirty="0" err="1"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Prefabs</a:t>
            </a:r>
            <a:r>
              <a:rPr lang="es-ES" sz="3200" dirty="0"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 se </a:t>
            </a:r>
            <a:r>
              <a:rPr lang="es-ES" sz="3200" dirty="0" err="1"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armazenam</a:t>
            </a:r>
            <a:r>
              <a:rPr lang="es-ES" sz="3200" dirty="0"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 como </a:t>
            </a:r>
            <a:r>
              <a:rPr lang="es-ES" sz="3200" dirty="0" err="1"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um</a:t>
            </a:r>
            <a:r>
              <a:rPr lang="es-ES" sz="3200" dirty="0"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 modelo (</a:t>
            </a:r>
            <a:r>
              <a:rPr lang="es-ES" sz="3200" dirty="0" err="1"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template</a:t>
            </a:r>
            <a:r>
              <a:rPr lang="es-ES" sz="3200" dirty="0"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) a partir do </a:t>
            </a:r>
            <a:r>
              <a:rPr lang="es-ES" sz="3200" dirty="0" err="1"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qual</a:t>
            </a:r>
            <a:r>
              <a:rPr lang="es-ES" sz="3200" dirty="0"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 se pode criar novas </a:t>
            </a:r>
            <a:r>
              <a:rPr lang="es-ES" sz="3200" dirty="0" err="1"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instâncias</a:t>
            </a:r>
            <a:r>
              <a:rPr lang="es-ES" sz="3200" dirty="0"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 de objetos </a:t>
            </a:r>
            <a:r>
              <a:rPr lang="es-ES" sz="3200" dirty="0" err="1"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em</a:t>
            </a:r>
            <a:r>
              <a:rPr lang="es-ES" sz="3200" dirty="0"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 </a:t>
            </a:r>
            <a:r>
              <a:rPr lang="es-ES" sz="3200" dirty="0" err="1"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uma</a:t>
            </a:r>
            <a:r>
              <a:rPr lang="es-ES" sz="3200" dirty="0"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 cena. Por </a:t>
            </a:r>
            <a:r>
              <a:rPr lang="es-ES" sz="3200" dirty="0" err="1"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exemplo</a:t>
            </a:r>
            <a:r>
              <a:rPr lang="es-ES" sz="3200" dirty="0"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, </a:t>
            </a:r>
            <a:r>
              <a:rPr lang="es-ES" sz="3200" dirty="0" err="1"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um</a:t>
            </a:r>
            <a:r>
              <a:rPr lang="es-ES" sz="3200" dirty="0"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 </a:t>
            </a:r>
            <a:r>
              <a:rPr lang="es-ES" sz="3200" dirty="0" err="1"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personagem</a:t>
            </a:r>
            <a:r>
              <a:rPr lang="es-ES" sz="3200" dirty="0"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 </a:t>
            </a:r>
            <a:r>
              <a:rPr lang="es-ES" sz="3200" dirty="0" err="1"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ou</a:t>
            </a:r>
            <a:r>
              <a:rPr lang="es-ES" sz="3200" dirty="0"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 </a:t>
            </a:r>
            <a:r>
              <a:rPr lang="es-ES" sz="3200" dirty="0" err="1"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uma</a:t>
            </a:r>
            <a:r>
              <a:rPr lang="es-ES" sz="3200" dirty="0"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 arma que </a:t>
            </a:r>
            <a:r>
              <a:rPr lang="es-ES" sz="3200" dirty="0" err="1"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serão</a:t>
            </a:r>
            <a:r>
              <a:rPr lang="es-ES" sz="3200" dirty="0"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 utilizados </a:t>
            </a:r>
            <a:r>
              <a:rPr lang="es-ES" sz="3200" dirty="0" err="1"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várias</a:t>
            </a:r>
            <a:r>
              <a:rPr lang="es-ES" sz="3200" dirty="0"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 </a:t>
            </a:r>
            <a:r>
              <a:rPr lang="es-ES" sz="3200" dirty="0" err="1"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vezes</a:t>
            </a:r>
            <a:r>
              <a:rPr lang="es-ES" sz="3200" dirty="0"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 </a:t>
            </a:r>
            <a:r>
              <a:rPr lang="es-ES" sz="3200" dirty="0" err="1"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em</a:t>
            </a:r>
            <a:r>
              <a:rPr lang="es-ES" sz="3200" dirty="0"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 </a:t>
            </a:r>
            <a:r>
              <a:rPr lang="es-ES" sz="3200" dirty="0" err="1"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uma</a:t>
            </a:r>
            <a:r>
              <a:rPr lang="es-ES" sz="3200" dirty="0"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 cena.</a:t>
            </a:r>
          </a:p>
          <a:p>
            <a:pPr lvl="0">
              <a:spcBef>
                <a:spcPts val="1200"/>
              </a:spcBef>
              <a:buSzPct val="45000"/>
              <a:buFont typeface="StarSymbol"/>
              <a:buChar char="●"/>
            </a:pPr>
            <a:r>
              <a:rPr lang="es-ES" sz="3200" dirty="0"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As </a:t>
            </a:r>
            <a:r>
              <a:rPr lang="es-ES" sz="3200" dirty="0" err="1"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modificações</a:t>
            </a:r>
            <a:r>
              <a:rPr lang="es-ES" sz="3200" dirty="0"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 </a:t>
            </a:r>
            <a:r>
              <a:rPr lang="es-ES" sz="3200" dirty="0" err="1"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feitas</a:t>
            </a:r>
            <a:r>
              <a:rPr lang="es-ES" sz="3200" dirty="0"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 a </a:t>
            </a:r>
            <a:r>
              <a:rPr lang="es-ES" sz="3200" dirty="0" err="1"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um</a:t>
            </a:r>
            <a:r>
              <a:rPr lang="es-ES" sz="3200" dirty="0"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 </a:t>
            </a:r>
            <a:r>
              <a:rPr lang="es-ES" sz="3200" dirty="0" err="1"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prefab</a:t>
            </a:r>
            <a:r>
              <a:rPr lang="es-ES" sz="3200" dirty="0"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 se </a:t>
            </a:r>
            <a:r>
              <a:rPr lang="es-ES" sz="3200" dirty="0" err="1"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refletem</a:t>
            </a:r>
            <a:r>
              <a:rPr lang="es-ES" sz="3200" dirty="0"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 </a:t>
            </a:r>
            <a:r>
              <a:rPr lang="es-ES" sz="3200" dirty="0" err="1"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imediatamente</a:t>
            </a:r>
            <a:r>
              <a:rPr lang="es-ES" sz="3200" dirty="0"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 </a:t>
            </a:r>
            <a:r>
              <a:rPr lang="es-ES" sz="3200" dirty="0" err="1"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em</a:t>
            </a:r>
            <a:r>
              <a:rPr lang="es-ES" sz="3200" dirty="0"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 todas as </a:t>
            </a:r>
            <a:r>
              <a:rPr lang="es-ES" sz="3200" dirty="0" err="1"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instâncias</a:t>
            </a:r>
            <a:r>
              <a:rPr lang="es-ES" sz="3200" dirty="0"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 </a:t>
            </a:r>
            <a:r>
              <a:rPr lang="es-ES" sz="3200" dirty="0" err="1"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produzidas</a:t>
            </a:r>
            <a:r>
              <a:rPr lang="es-ES" sz="3200" dirty="0"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 a partir dele.</a:t>
            </a:r>
          </a:p>
        </p:txBody>
      </p:sp>
    </p:spTree>
    <p:extLst>
      <p:ext uri="{BB962C8B-B14F-4D97-AF65-F5344CB8AC3E}">
        <p14:creationId xmlns:p14="http://schemas.microsoft.com/office/powerpoint/2010/main" val="330073863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 noGrp="1"/>
          </p:cNvSpPr>
          <p:nvPr>
            <p:ph type="title" idx="4294967295"/>
          </p:nvPr>
        </p:nvSpPr>
        <p:spPr>
          <a:xfrm>
            <a:off x="495360" y="-19799"/>
            <a:ext cx="9071640" cy="534149"/>
          </a:xfrm>
        </p:spPr>
        <p:txBody>
          <a:bodyPr/>
          <a:lstStyle/>
          <a:p>
            <a:pPr lvl="0"/>
            <a:r>
              <a:rPr lang="es-ES" dirty="0" err="1"/>
              <a:t>Em</a:t>
            </a:r>
            <a:r>
              <a:rPr lang="es-ES" dirty="0"/>
              <a:t> </a:t>
            </a:r>
            <a:r>
              <a:rPr lang="es-ES" dirty="0" err="1"/>
              <a:t>StaticGameController</a:t>
            </a:r>
            <a:endParaRPr lang="es-ES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30" y="1234478"/>
            <a:ext cx="9936100" cy="501773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/>
          </p:cNvSpPr>
          <p:nvPr/>
        </p:nvSpPr>
        <p:spPr>
          <a:xfrm>
            <a:off x="495360" y="-19799"/>
            <a:ext cx="9071640" cy="53414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lvl1pPr algn="ctr" rtl="0" hangingPunct="0">
              <a:tabLst/>
              <a:defRPr lang="es-ES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</a:defRPr>
            </a:lvl1pPr>
          </a:lstStyle>
          <a:p>
            <a:r>
              <a:rPr lang="pt-BR" dirty="0">
                <a:solidFill>
                  <a:sysClr val="windowText" lastClr="000000"/>
                </a:solidFill>
              </a:rPr>
              <a:t>Em </a:t>
            </a:r>
            <a:r>
              <a:rPr lang="pt-BR" dirty="0" err="1" smtClean="0">
                <a:solidFill>
                  <a:sysClr val="windowText" lastClr="000000"/>
                </a:solidFill>
              </a:rPr>
              <a:t>StaticGameController</a:t>
            </a:r>
            <a:endParaRPr lang="pt-BR" dirty="0">
              <a:solidFill>
                <a:sysClr val="windowText" lastClr="000000"/>
              </a:solidFill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15" y="674370"/>
            <a:ext cx="9919127" cy="3943350"/>
          </a:xfrm>
          <a:prstGeom prst="rect">
            <a:avLst/>
          </a:prstGeom>
        </p:spPr>
      </p:pic>
      <p:sp>
        <p:nvSpPr>
          <p:cNvPr id="4" name="Espaço Reservado para Texto 3"/>
          <p:cNvSpPr txBox="1">
            <a:spLocks/>
          </p:cNvSpPr>
          <p:nvPr/>
        </p:nvSpPr>
        <p:spPr>
          <a:xfrm>
            <a:off x="165418" y="4777740"/>
            <a:ext cx="9825324" cy="26746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marL="0" marR="0" indent="0" rtl="0" hangingPunct="0">
              <a:spcBef>
                <a:spcPts val="1417"/>
              </a:spcBef>
              <a:spcAft>
                <a:spcPts val="0"/>
              </a:spcAft>
              <a:tabLst/>
              <a:defRPr lang="es-ES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SzPct val="45000"/>
              <a:buFont typeface="StarSymbol"/>
              <a:buChar char="●"/>
            </a:pPr>
            <a:r>
              <a:rPr lang="es-ES" dirty="0">
                <a:solidFill>
                  <a:sysClr val="windowText" lastClr="000000"/>
                </a:solidFill>
              </a:rPr>
              <a:t>Este método </a:t>
            </a:r>
            <a:r>
              <a:rPr lang="es-ES" dirty="0" err="1">
                <a:solidFill>
                  <a:sysClr val="windowText" lastClr="000000"/>
                </a:solidFill>
              </a:rPr>
              <a:t>cria</a:t>
            </a:r>
            <a:r>
              <a:rPr lang="es-ES" dirty="0">
                <a:solidFill>
                  <a:sysClr val="windowText" lastClr="000000"/>
                </a:solidFill>
              </a:rPr>
              <a:t> </a:t>
            </a:r>
            <a:r>
              <a:rPr lang="es-ES" dirty="0" err="1">
                <a:solidFill>
                  <a:sysClr val="windowText" lastClr="000000"/>
                </a:solidFill>
              </a:rPr>
              <a:t>uma</a:t>
            </a:r>
            <a:r>
              <a:rPr lang="es-ES" dirty="0">
                <a:solidFill>
                  <a:sysClr val="windowText" lastClr="000000"/>
                </a:solidFill>
              </a:rPr>
              <a:t> lista de </a:t>
            </a:r>
            <a:r>
              <a:rPr lang="es-ES" dirty="0" err="1">
                <a:solidFill>
                  <a:sysClr val="windowText" lastClr="000000"/>
                </a:solidFill>
              </a:rPr>
              <a:t>inimigos</a:t>
            </a:r>
            <a:r>
              <a:rPr lang="es-ES" dirty="0">
                <a:solidFill>
                  <a:sysClr val="windowText" lastClr="000000"/>
                </a:solidFill>
              </a:rPr>
              <a:t>, </a:t>
            </a:r>
            <a:r>
              <a:rPr lang="es-ES" dirty="0" err="1">
                <a:solidFill>
                  <a:sysClr val="windowText" lastClr="000000"/>
                </a:solidFill>
              </a:rPr>
              <a:t>com</a:t>
            </a:r>
            <a:r>
              <a:rPr lang="es-ES" dirty="0">
                <a:solidFill>
                  <a:sysClr val="windowText" lastClr="000000"/>
                </a:solidFill>
              </a:rPr>
              <a:t> </a:t>
            </a:r>
            <a:r>
              <a:rPr lang="es-ES" dirty="0" err="1">
                <a:solidFill>
                  <a:sysClr val="windowText" lastClr="000000"/>
                </a:solidFill>
              </a:rPr>
              <a:t>tamanho</a:t>
            </a:r>
            <a:r>
              <a:rPr lang="es-ES" dirty="0">
                <a:solidFill>
                  <a:sysClr val="windowText" lastClr="000000"/>
                </a:solidFill>
              </a:rPr>
              <a:t> determinado pelo valor </a:t>
            </a:r>
            <a:r>
              <a:rPr lang="es-ES" dirty="0" err="1">
                <a:solidFill>
                  <a:sysClr val="windowText" lastClr="000000"/>
                </a:solidFill>
              </a:rPr>
              <a:t>maxInimigos</a:t>
            </a:r>
            <a:r>
              <a:rPr lang="es-ES" dirty="0">
                <a:solidFill>
                  <a:sysClr val="windowText" lastClr="000000"/>
                </a:solidFill>
              </a:rPr>
              <a:t> </a:t>
            </a:r>
            <a:r>
              <a:rPr lang="es-ES" dirty="0" err="1">
                <a:solidFill>
                  <a:sysClr val="windowText" lastClr="000000"/>
                </a:solidFill>
              </a:rPr>
              <a:t>passado</a:t>
            </a:r>
            <a:r>
              <a:rPr lang="es-ES" dirty="0">
                <a:solidFill>
                  <a:sysClr val="windowText" lastClr="000000"/>
                </a:solidFill>
              </a:rPr>
              <a:t> como </a:t>
            </a:r>
            <a:r>
              <a:rPr lang="es-ES" dirty="0" err="1">
                <a:solidFill>
                  <a:sysClr val="windowText" lastClr="000000"/>
                </a:solidFill>
              </a:rPr>
              <a:t>parâmetro</a:t>
            </a:r>
            <a:r>
              <a:rPr lang="es-ES" dirty="0">
                <a:solidFill>
                  <a:sysClr val="windowText" lastClr="000000"/>
                </a:solidFill>
              </a:rPr>
              <a:t>. </a:t>
            </a:r>
          </a:p>
          <a:p>
            <a:pPr>
              <a:buSzPct val="45000"/>
              <a:buFont typeface="StarSymbol"/>
              <a:buChar char="●"/>
            </a:pPr>
            <a:r>
              <a:rPr lang="es-ES" dirty="0" err="1">
                <a:solidFill>
                  <a:sysClr val="windowText" lastClr="000000"/>
                </a:solidFill>
              </a:rPr>
              <a:t>Deixar</a:t>
            </a:r>
            <a:r>
              <a:rPr lang="es-ES" dirty="0">
                <a:solidFill>
                  <a:sysClr val="windowText" lastClr="000000"/>
                </a:solidFill>
              </a:rPr>
              <a:t> a lista pronta antes do </a:t>
            </a:r>
            <a:r>
              <a:rPr lang="es-ES" dirty="0" err="1">
                <a:solidFill>
                  <a:sysClr val="windowText" lastClr="000000"/>
                </a:solidFill>
              </a:rPr>
              <a:t>início</a:t>
            </a:r>
            <a:r>
              <a:rPr lang="es-ES" dirty="0">
                <a:solidFill>
                  <a:sysClr val="windowText" lastClr="000000"/>
                </a:solidFill>
              </a:rPr>
              <a:t> do </a:t>
            </a:r>
            <a:r>
              <a:rPr lang="es-ES" dirty="0" err="1">
                <a:solidFill>
                  <a:sysClr val="windowText" lastClr="000000"/>
                </a:solidFill>
              </a:rPr>
              <a:t>jogo</a:t>
            </a:r>
            <a:r>
              <a:rPr lang="es-ES" dirty="0">
                <a:solidFill>
                  <a:sysClr val="windowText" lastClr="000000"/>
                </a:solidFill>
              </a:rPr>
              <a:t> torna-o </a:t>
            </a:r>
            <a:r>
              <a:rPr lang="es-ES" dirty="0" err="1">
                <a:solidFill>
                  <a:sysClr val="windowText" lastClr="000000"/>
                </a:solidFill>
              </a:rPr>
              <a:t>mais</a:t>
            </a:r>
            <a:r>
              <a:rPr lang="es-ES" dirty="0">
                <a:solidFill>
                  <a:sysClr val="windowText" lastClr="000000"/>
                </a:solidFill>
              </a:rPr>
              <a:t> rápido.</a:t>
            </a:r>
          </a:p>
        </p:txBody>
      </p:sp>
    </p:spTree>
    <p:extLst>
      <p:ext uri="{BB962C8B-B14F-4D97-AF65-F5344CB8AC3E}">
        <p14:creationId xmlns:p14="http://schemas.microsoft.com/office/powerpoint/2010/main" val="395181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 noGrp="1"/>
          </p:cNvSpPr>
          <p:nvPr>
            <p:ph type="title" idx="4294967295"/>
          </p:nvPr>
        </p:nvSpPr>
        <p:spPr>
          <a:xfrm>
            <a:off x="476640" y="7561"/>
            <a:ext cx="9071640" cy="567794"/>
          </a:xfrm>
        </p:spPr>
        <p:txBody>
          <a:bodyPr/>
          <a:lstStyle/>
          <a:p>
            <a:pPr lvl="0"/>
            <a:r>
              <a:rPr lang="es-ES" dirty="0" err="1"/>
              <a:t>Em</a:t>
            </a:r>
            <a:r>
              <a:rPr lang="es-ES" dirty="0"/>
              <a:t> </a:t>
            </a:r>
            <a:r>
              <a:rPr lang="es-ES" dirty="0" err="1"/>
              <a:t>StaticGameController</a:t>
            </a:r>
            <a:endParaRPr lang="es-ES" dirty="0"/>
          </a:p>
        </p:txBody>
      </p:sp>
      <p:sp>
        <p:nvSpPr>
          <p:cNvPr id="4" name="Espaço Reservado para Texto 3"/>
          <p:cNvSpPr txBox="1">
            <a:spLocks noGrp="1"/>
          </p:cNvSpPr>
          <p:nvPr>
            <p:ph type="body" idx="4294967295"/>
          </p:nvPr>
        </p:nvSpPr>
        <p:spPr>
          <a:xfrm>
            <a:off x="194310" y="4816475"/>
            <a:ext cx="9785149" cy="2668610"/>
          </a:xfrm>
        </p:spPr>
        <p:txBody>
          <a:bodyPr/>
          <a:lstStyle/>
          <a:p>
            <a:pPr lvl="0">
              <a:spcBef>
                <a:spcPts val="600"/>
              </a:spcBef>
              <a:buSzPct val="45000"/>
              <a:buFont typeface="StarSymbol"/>
              <a:buChar char="●"/>
            </a:pPr>
            <a:r>
              <a:rPr lang="es-ES" dirty="0"/>
              <a:t>Este método verifica cada elemento da lista de </a:t>
            </a:r>
            <a:r>
              <a:rPr lang="es-ES" dirty="0" err="1"/>
              <a:t>inimigos</a:t>
            </a:r>
            <a:r>
              <a:rPr lang="es-ES" dirty="0"/>
              <a:t> para </a:t>
            </a:r>
            <a:r>
              <a:rPr lang="es-ES" dirty="0" err="1"/>
              <a:t>desativar</a:t>
            </a:r>
            <a:r>
              <a:rPr lang="es-ES" dirty="0"/>
              <a:t> </a:t>
            </a:r>
            <a:r>
              <a:rPr lang="es-ES" dirty="0" err="1"/>
              <a:t>um</a:t>
            </a:r>
            <a:r>
              <a:rPr lang="es-ES" dirty="0"/>
              <a:t> deles, </a:t>
            </a:r>
            <a:r>
              <a:rPr lang="es-ES" dirty="0" err="1"/>
              <a:t>sem</a:t>
            </a:r>
            <a:r>
              <a:rPr lang="es-ES" dirty="0"/>
              <a:t> </a:t>
            </a:r>
            <a:r>
              <a:rPr lang="es-ES" dirty="0" err="1"/>
              <a:t>removê</a:t>
            </a:r>
            <a:r>
              <a:rPr lang="es-ES" dirty="0"/>
              <a:t>-lo. </a:t>
            </a:r>
          </a:p>
          <a:p>
            <a:pPr lvl="0">
              <a:spcBef>
                <a:spcPts val="600"/>
              </a:spcBef>
              <a:buSzPct val="45000"/>
              <a:buFont typeface="StarSymbol"/>
              <a:buChar char="●"/>
            </a:pPr>
            <a:r>
              <a:rPr lang="es-ES" dirty="0" err="1"/>
              <a:t>Isso</a:t>
            </a:r>
            <a:r>
              <a:rPr lang="es-ES" dirty="0"/>
              <a:t> acontecerá </a:t>
            </a:r>
            <a:r>
              <a:rPr lang="es-ES" dirty="0" err="1"/>
              <a:t>nas</a:t>
            </a:r>
            <a:r>
              <a:rPr lang="es-ES" dirty="0"/>
              <a:t> </a:t>
            </a:r>
            <a:r>
              <a:rPr lang="es-ES" dirty="0" err="1"/>
              <a:t>colisões</a:t>
            </a:r>
            <a:r>
              <a:rPr lang="es-ES" dirty="0"/>
              <a:t> </a:t>
            </a:r>
            <a:r>
              <a:rPr lang="es-ES" dirty="0" err="1"/>
              <a:t>ou</a:t>
            </a:r>
            <a:r>
              <a:rPr lang="es-ES" dirty="0"/>
              <a:t> </a:t>
            </a:r>
            <a:r>
              <a:rPr lang="es-ES" dirty="0" err="1"/>
              <a:t>quando</a:t>
            </a:r>
            <a:r>
              <a:rPr lang="es-ES" dirty="0"/>
              <a:t> o </a:t>
            </a:r>
            <a:r>
              <a:rPr lang="es-ES" dirty="0" err="1"/>
              <a:t>inimigo</a:t>
            </a:r>
            <a:r>
              <a:rPr lang="es-ES" dirty="0"/>
              <a:t> é atingido por </a:t>
            </a:r>
            <a:r>
              <a:rPr lang="es-ES" dirty="0" err="1"/>
              <a:t>um</a:t>
            </a:r>
            <a:r>
              <a:rPr lang="es-ES" dirty="0"/>
              <a:t> tiro.</a:t>
            </a:r>
          </a:p>
          <a:p>
            <a:pPr lvl="0">
              <a:spcBef>
                <a:spcPts val="600"/>
              </a:spcBef>
              <a:buSzPct val="45000"/>
              <a:buFont typeface="StarSymbol"/>
              <a:buChar char="●"/>
            </a:pPr>
            <a:r>
              <a:rPr lang="es-ES" dirty="0"/>
              <a:t>Collider2D é a </a:t>
            </a:r>
            <a:r>
              <a:rPr lang="es-ES" dirty="0" err="1"/>
              <a:t>classe</a:t>
            </a:r>
            <a:r>
              <a:rPr lang="es-ES" dirty="0"/>
              <a:t> que trata </a:t>
            </a:r>
            <a:r>
              <a:rPr lang="es-ES" dirty="0" err="1"/>
              <a:t>colisões</a:t>
            </a:r>
            <a:r>
              <a:rPr lang="es-ES" dirty="0"/>
              <a:t> de objetos.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312" y="615478"/>
            <a:ext cx="9288296" cy="416087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 noGrp="1"/>
          </p:cNvSpPr>
          <p:nvPr>
            <p:ph type="title" idx="4294967295"/>
          </p:nvPr>
        </p:nvSpPr>
        <p:spPr>
          <a:xfrm>
            <a:off x="485640" y="-1800"/>
            <a:ext cx="9071640" cy="550440"/>
          </a:xfrm>
        </p:spPr>
        <p:txBody>
          <a:bodyPr/>
          <a:lstStyle/>
          <a:p>
            <a:pPr lvl="0"/>
            <a:r>
              <a:rPr lang="es-ES" dirty="0"/>
              <a:t>Terminando o </a:t>
            </a:r>
            <a:r>
              <a:rPr lang="es-ES" dirty="0" err="1"/>
              <a:t>Prefab</a:t>
            </a:r>
            <a:r>
              <a:rPr lang="es-ES" dirty="0"/>
              <a:t> do </a:t>
            </a:r>
            <a:r>
              <a:rPr lang="es-ES" dirty="0" err="1"/>
              <a:t>Inimigo</a:t>
            </a:r>
            <a:endParaRPr lang="es-ES" dirty="0"/>
          </a:p>
        </p:txBody>
      </p:sp>
      <p:sp>
        <p:nvSpPr>
          <p:cNvPr id="3" name="Espaço Reservado para Texto 2"/>
          <p:cNvSpPr txBox="1">
            <a:spLocks noGrp="1"/>
          </p:cNvSpPr>
          <p:nvPr>
            <p:ph type="body" idx="4294967295"/>
          </p:nvPr>
        </p:nvSpPr>
        <p:spPr>
          <a:xfrm>
            <a:off x="6960870" y="670320"/>
            <a:ext cx="3000690" cy="6736320"/>
          </a:xfrm>
        </p:spPr>
        <p:txBody>
          <a:bodyPr/>
          <a:lstStyle/>
          <a:p>
            <a:pPr lvl="0">
              <a:buSzPct val="45000"/>
              <a:buFont typeface="StarSymbol"/>
              <a:buChar char="●"/>
            </a:pPr>
            <a:r>
              <a:rPr lang="es-ES" dirty="0"/>
              <a:t>Adicione o script </a:t>
            </a:r>
            <a:r>
              <a:rPr lang="es-ES" dirty="0" err="1"/>
              <a:t>moverInimigo</a:t>
            </a:r>
            <a:endParaRPr lang="es-ES" dirty="0"/>
          </a:p>
          <a:p>
            <a:pPr lvl="0">
              <a:buSzPct val="45000"/>
              <a:buFont typeface="StarSymbol"/>
              <a:buChar char="●"/>
            </a:pPr>
            <a:r>
              <a:rPr lang="es-ES" dirty="0"/>
              <a:t>Observe que falta o </a:t>
            </a:r>
            <a:r>
              <a:rPr lang="es-ES" dirty="0" err="1"/>
              <a:t>parâmetro</a:t>
            </a:r>
            <a:r>
              <a:rPr lang="es-ES" dirty="0"/>
              <a:t> </a:t>
            </a:r>
            <a:r>
              <a:rPr lang="es-ES" dirty="0" err="1"/>
              <a:t>Prefab</a:t>
            </a:r>
            <a:r>
              <a:rPr lang="es-ES" dirty="0"/>
              <a:t> Tiro </a:t>
            </a:r>
            <a:r>
              <a:rPr lang="es-ES" dirty="0" err="1"/>
              <a:t>Inimigo</a:t>
            </a:r>
            <a:endParaRPr lang="es-ES" dirty="0"/>
          </a:p>
          <a:p>
            <a:pPr lvl="0">
              <a:buSzPct val="45000"/>
              <a:buFont typeface="StarSymbol"/>
              <a:buChar char="●"/>
            </a:pPr>
            <a:r>
              <a:rPr lang="es-ES" dirty="0" err="1"/>
              <a:t>Temos</a:t>
            </a:r>
            <a:r>
              <a:rPr lang="es-ES" dirty="0"/>
              <a:t> que criar o </a:t>
            </a:r>
            <a:r>
              <a:rPr lang="es-ES" dirty="0" err="1"/>
              <a:t>Prefab</a:t>
            </a:r>
            <a:r>
              <a:rPr lang="es-ES" dirty="0"/>
              <a:t> e </a:t>
            </a:r>
            <a:r>
              <a:rPr lang="es-ES" dirty="0" err="1"/>
              <a:t>associá</a:t>
            </a:r>
            <a:r>
              <a:rPr lang="es-ES" dirty="0"/>
              <a:t>-lo </a:t>
            </a:r>
            <a:r>
              <a:rPr lang="es-ES" dirty="0" err="1"/>
              <a:t>ao</a:t>
            </a:r>
            <a:r>
              <a:rPr lang="es-ES" dirty="0"/>
              <a:t> </a:t>
            </a:r>
            <a:r>
              <a:rPr lang="es-ES" dirty="0" err="1"/>
              <a:t>parâmetro</a:t>
            </a:r>
            <a:r>
              <a:rPr lang="es-ES" dirty="0"/>
              <a:t> de </a:t>
            </a:r>
            <a:r>
              <a:rPr lang="es-ES" dirty="0" err="1"/>
              <a:t>moverInimigo</a:t>
            </a:r>
            <a:r>
              <a:rPr lang="es-ES" dirty="0"/>
              <a:t>!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52813"/>
            <a:ext cx="6911142" cy="67621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 noGrp="1"/>
          </p:cNvSpPr>
          <p:nvPr>
            <p:ph type="title" idx="4294967295"/>
          </p:nvPr>
        </p:nvSpPr>
        <p:spPr>
          <a:xfrm>
            <a:off x="485640" y="16560"/>
            <a:ext cx="9071640" cy="486360"/>
          </a:xfrm>
        </p:spPr>
        <p:txBody>
          <a:bodyPr/>
          <a:lstStyle/>
          <a:p>
            <a:pPr lvl="0"/>
            <a:r>
              <a:rPr lang="es-ES" dirty="0" err="1"/>
              <a:t>Prefab</a:t>
            </a:r>
            <a:r>
              <a:rPr lang="es-ES" dirty="0"/>
              <a:t> </a:t>
            </a:r>
            <a:r>
              <a:rPr lang="es-ES" dirty="0" err="1"/>
              <a:t>TiroInimigo</a:t>
            </a:r>
            <a:endParaRPr lang="es-ES" dirty="0"/>
          </a:p>
        </p:txBody>
      </p:sp>
      <p:sp>
        <p:nvSpPr>
          <p:cNvPr id="3" name="Espaço Reservado para Texto 2"/>
          <p:cNvSpPr txBox="1">
            <a:spLocks noGrp="1"/>
          </p:cNvSpPr>
          <p:nvPr>
            <p:ph type="body" idx="4294967295"/>
          </p:nvPr>
        </p:nvSpPr>
        <p:spPr>
          <a:xfrm>
            <a:off x="201960" y="708660"/>
            <a:ext cx="9731520" cy="6851015"/>
          </a:xfrm>
        </p:spPr>
        <p:txBody>
          <a:bodyPr/>
          <a:lstStyle/>
          <a:p>
            <a:pPr lvl="0">
              <a:spcBef>
                <a:spcPts val="1200"/>
              </a:spcBef>
              <a:buSzPct val="45000"/>
              <a:buFont typeface="StarSymbol"/>
              <a:buChar char="●"/>
            </a:pPr>
            <a:r>
              <a:rPr lang="es-ES" dirty="0" err="1"/>
              <a:t>Arraste</a:t>
            </a:r>
            <a:r>
              <a:rPr lang="es-ES" dirty="0"/>
              <a:t> o </a:t>
            </a:r>
            <a:r>
              <a:rPr lang="es-ES" dirty="0" err="1"/>
              <a:t>sprite</a:t>
            </a:r>
            <a:r>
              <a:rPr lang="es-ES" dirty="0"/>
              <a:t> de Tiro para o painel </a:t>
            </a:r>
            <a:r>
              <a:rPr lang="es-ES" dirty="0" err="1"/>
              <a:t>Hierarchy</a:t>
            </a:r>
            <a:r>
              <a:rPr lang="es-ES" dirty="0"/>
              <a:t>.</a:t>
            </a:r>
          </a:p>
          <a:p>
            <a:pPr lvl="0">
              <a:spcBef>
                <a:spcPts val="1200"/>
              </a:spcBef>
              <a:buSzPct val="45000"/>
              <a:buFont typeface="StarSymbol"/>
              <a:buChar char="●"/>
            </a:pPr>
            <a:r>
              <a:rPr lang="es-ES" dirty="0"/>
              <a:t>Mude </a:t>
            </a:r>
            <a:r>
              <a:rPr lang="es-ES" dirty="0" err="1"/>
              <a:t>seu</a:t>
            </a:r>
            <a:r>
              <a:rPr lang="es-ES" dirty="0"/>
              <a:t> </a:t>
            </a:r>
            <a:r>
              <a:rPr lang="es-ES" dirty="0" err="1"/>
              <a:t>nome</a:t>
            </a:r>
            <a:r>
              <a:rPr lang="es-ES" dirty="0"/>
              <a:t> na cena para </a:t>
            </a:r>
            <a:r>
              <a:rPr lang="es-ES" dirty="0" err="1"/>
              <a:t>tiroInimigo</a:t>
            </a:r>
            <a:r>
              <a:rPr lang="es-ES" dirty="0"/>
              <a:t>.</a:t>
            </a:r>
          </a:p>
          <a:p>
            <a:pPr lvl="0">
              <a:spcBef>
                <a:spcPts val="1200"/>
              </a:spcBef>
              <a:buSzPct val="45000"/>
              <a:buFont typeface="StarSymbol"/>
              <a:buChar char="●"/>
            </a:pPr>
            <a:r>
              <a:rPr lang="es-ES" dirty="0"/>
              <a:t>Mude </a:t>
            </a:r>
            <a:r>
              <a:rPr lang="es-ES" dirty="0" err="1"/>
              <a:t>seu</a:t>
            </a:r>
            <a:r>
              <a:rPr lang="es-ES" dirty="0"/>
              <a:t> </a:t>
            </a:r>
            <a:r>
              <a:rPr lang="es-ES" b="1" dirty="0" err="1"/>
              <a:t>transform</a:t>
            </a:r>
            <a:r>
              <a:rPr lang="es-ES" dirty="0"/>
              <a:t> para que fique </a:t>
            </a:r>
            <a:r>
              <a:rPr lang="es-ES" dirty="0" err="1"/>
              <a:t>fora</a:t>
            </a:r>
            <a:r>
              <a:rPr lang="es-ES" dirty="0"/>
              <a:t> da cena:</a:t>
            </a:r>
          </a:p>
          <a:p>
            <a:pPr marL="0" lvl="1" indent="0" hangingPunct="0">
              <a:lnSpc>
                <a:spcPct val="100000"/>
              </a:lnSpc>
              <a:spcBef>
                <a:spcPts val="1200"/>
              </a:spcBef>
              <a:buSzPct val="75000"/>
              <a:buFont typeface="StarSymbol"/>
              <a:buChar char="–"/>
            </a:pPr>
            <a:r>
              <a:rPr lang="es-ES" sz="3200" dirty="0"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</a:rPr>
              <a:t>Position : 0, 10, 0	</a:t>
            </a:r>
          </a:p>
          <a:p>
            <a:pPr marL="0" lvl="1" indent="0" hangingPunct="0">
              <a:lnSpc>
                <a:spcPct val="100000"/>
              </a:lnSpc>
              <a:spcBef>
                <a:spcPts val="1200"/>
              </a:spcBef>
              <a:buSzPct val="75000"/>
              <a:buFont typeface="StarSymbol"/>
              <a:buChar char="–"/>
            </a:pPr>
            <a:r>
              <a:rPr lang="es-ES" sz="3200" dirty="0" err="1"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</a:rPr>
              <a:t>Rotation</a:t>
            </a:r>
            <a:r>
              <a:rPr lang="es-ES" sz="3200" dirty="0"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</a:rPr>
              <a:t>:	0, 0, -180 (</a:t>
            </a:r>
            <a:r>
              <a:rPr lang="es-ES" sz="3200" dirty="0" err="1"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</a:rPr>
              <a:t>aponta</a:t>
            </a:r>
            <a:r>
              <a:rPr lang="es-ES" sz="3200" dirty="0"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</a:rPr>
              <a:t> para </a:t>
            </a:r>
            <a:r>
              <a:rPr lang="es-ES" sz="3200" dirty="0" err="1"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</a:rPr>
              <a:t>baixo</a:t>
            </a:r>
            <a:r>
              <a:rPr lang="es-ES" sz="3200" dirty="0"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</a:rPr>
              <a:t>)</a:t>
            </a:r>
          </a:p>
          <a:p>
            <a:pPr marL="0" lvl="1" indent="0" hangingPunct="0">
              <a:lnSpc>
                <a:spcPct val="100000"/>
              </a:lnSpc>
              <a:spcBef>
                <a:spcPts val="1200"/>
              </a:spcBef>
              <a:buSzPct val="75000"/>
              <a:buFont typeface="StarSymbol"/>
              <a:buChar char="–"/>
            </a:pPr>
            <a:r>
              <a:rPr lang="es-ES" sz="3200" dirty="0" err="1"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</a:rPr>
              <a:t>Scale</a:t>
            </a:r>
            <a:r>
              <a:rPr lang="es-ES" sz="3200" dirty="0"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</a:rPr>
              <a:t>; 3, 6, 1</a:t>
            </a:r>
          </a:p>
          <a:p>
            <a:pPr lvl="0">
              <a:spcBef>
                <a:spcPts val="1200"/>
              </a:spcBef>
              <a:buSzPct val="45000"/>
              <a:buFont typeface="StarSymbol"/>
              <a:buChar char="●"/>
            </a:pPr>
            <a:r>
              <a:rPr lang="es-ES" dirty="0"/>
              <a:t>Mude </a:t>
            </a:r>
            <a:r>
              <a:rPr lang="es-ES" dirty="0" err="1"/>
              <a:t>Sorting</a:t>
            </a:r>
            <a:r>
              <a:rPr lang="es-ES" dirty="0"/>
              <a:t> </a:t>
            </a:r>
            <a:r>
              <a:rPr lang="es-ES" dirty="0" err="1"/>
              <a:t>Layer</a:t>
            </a:r>
            <a:endParaRPr lang="es-ES" dirty="0"/>
          </a:p>
          <a:p>
            <a:pPr marL="0" lvl="1" indent="0" hangingPunct="0">
              <a:lnSpc>
                <a:spcPct val="100000"/>
              </a:lnSpc>
              <a:spcBef>
                <a:spcPts val="1200"/>
              </a:spcBef>
              <a:buNone/>
            </a:pPr>
            <a:r>
              <a:rPr lang="es-ES" sz="3200" dirty="0"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</a:rPr>
              <a:t>e </a:t>
            </a:r>
            <a:r>
              <a:rPr lang="es-ES" sz="3200" dirty="0" err="1"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</a:rPr>
              <a:t>Tag</a:t>
            </a:r>
            <a:r>
              <a:rPr lang="es-ES" sz="3200" dirty="0"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</a:rPr>
              <a:t> para </a:t>
            </a:r>
            <a:r>
              <a:rPr lang="es-ES" sz="3200" dirty="0" err="1"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</a:rPr>
              <a:t>tiroInimigo</a:t>
            </a:r>
            <a:endParaRPr lang="es-ES" sz="3200" dirty="0">
              <a:highlight>
                <a:scrgbClr r="0" g="0" b="0">
                  <a:alpha val="0"/>
                </a:scrgbClr>
              </a:highlight>
              <a:latin typeface="Liberation Sans" pitchFamily="18"/>
              <a:ea typeface="Microsoft YaHei" pitchFamily="2"/>
            </a:endParaRPr>
          </a:p>
          <a:p>
            <a:pPr lvl="0">
              <a:spcBef>
                <a:spcPts val="1200"/>
              </a:spcBef>
              <a:buSzPct val="45000"/>
              <a:buFont typeface="StarSymbol"/>
              <a:buChar char="●"/>
            </a:pPr>
            <a:r>
              <a:rPr lang="es-ES" dirty="0" err="1"/>
              <a:t>Arraste</a:t>
            </a:r>
            <a:r>
              <a:rPr lang="es-ES" dirty="0"/>
              <a:t>-o do painel</a:t>
            </a:r>
          </a:p>
          <a:p>
            <a:pPr marL="0" lvl="1" indent="0" hangingPunct="0">
              <a:lnSpc>
                <a:spcPct val="100000"/>
              </a:lnSpc>
              <a:spcBef>
                <a:spcPts val="1200"/>
              </a:spcBef>
              <a:buNone/>
            </a:pPr>
            <a:r>
              <a:rPr lang="es-ES" sz="3200" b="1" dirty="0" err="1"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</a:rPr>
              <a:t>Hierarchy</a:t>
            </a:r>
            <a:r>
              <a:rPr lang="es-ES" sz="3200" dirty="0"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</a:rPr>
              <a:t> para a</a:t>
            </a:r>
          </a:p>
          <a:p>
            <a:pPr marL="0" lvl="1" indent="0" hangingPunct="0">
              <a:lnSpc>
                <a:spcPct val="100000"/>
              </a:lnSpc>
              <a:spcBef>
                <a:spcPts val="1200"/>
              </a:spcBef>
              <a:buNone/>
            </a:pPr>
            <a:r>
              <a:rPr lang="es-ES" sz="3200" b="1" dirty="0"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</a:rPr>
              <a:t>Pasta </a:t>
            </a:r>
            <a:r>
              <a:rPr lang="es-ES" sz="3200" b="1" dirty="0" err="1"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</a:rPr>
              <a:t>prefabs</a:t>
            </a:r>
            <a:r>
              <a:rPr lang="es-ES" sz="3200" b="1" dirty="0"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</a:rPr>
              <a:t>.</a:t>
            </a: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3618" y="4171950"/>
            <a:ext cx="5947007" cy="32962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/>
          <p:cNvSpPr txBox="1">
            <a:spLocks noGrp="1"/>
          </p:cNvSpPr>
          <p:nvPr>
            <p:ph type="body" idx="4294967295"/>
          </p:nvPr>
        </p:nvSpPr>
        <p:spPr>
          <a:xfrm>
            <a:off x="297210" y="6122032"/>
            <a:ext cx="9692640" cy="984959"/>
          </a:xfrm>
        </p:spPr>
        <p:txBody>
          <a:bodyPr/>
          <a:lstStyle/>
          <a:p>
            <a:pPr lvl="0">
              <a:buSzPct val="45000"/>
              <a:buFont typeface="StarSymbol"/>
              <a:buChar char="●"/>
            </a:pPr>
            <a:r>
              <a:rPr lang="es-ES" dirty="0" err="1"/>
              <a:t>Associe</a:t>
            </a:r>
            <a:r>
              <a:rPr lang="es-ES" dirty="0"/>
              <a:t> o script </a:t>
            </a:r>
            <a:r>
              <a:rPr lang="es-ES" dirty="0" err="1"/>
              <a:t>moverTiroInimigo</a:t>
            </a:r>
            <a:r>
              <a:rPr lang="es-ES" dirty="0"/>
              <a:t> </a:t>
            </a:r>
            <a:r>
              <a:rPr lang="es-ES" dirty="0" err="1"/>
              <a:t>ao</a:t>
            </a:r>
            <a:r>
              <a:rPr lang="es-ES" dirty="0"/>
              <a:t> </a:t>
            </a:r>
            <a:r>
              <a:rPr lang="es-ES" dirty="0" err="1"/>
              <a:t>prefab</a:t>
            </a:r>
            <a:r>
              <a:rPr lang="es-ES" dirty="0"/>
              <a:t> </a:t>
            </a:r>
            <a:r>
              <a:rPr lang="es-ES" dirty="0" err="1"/>
              <a:t>TiroInimigo</a:t>
            </a:r>
            <a:r>
              <a:rPr lang="es-ES" dirty="0"/>
              <a:t> </a:t>
            </a:r>
            <a:r>
              <a:rPr lang="es-ES" dirty="0" smtClean="0"/>
              <a:t>(</a:t>
            </a:r>
            <a:r>
              <a:rPr lang="es-ES" dirty="0" err="1" smtClean="0"/>
              <a:t>selecione</a:t>
            </a:r>
            <a:r>
              <a:rPr lang="es-ES" dirty="0" smtClean="0"/>
              <a:t> o </a:t>
            </a:r>
            <a:r>
              <a:rPr lang="es-ES" dirty="0" err="1" smtClean="0"/>
              <a:t>prefab</a:t>
            </a:r>
            <a:r>
              <a:rPr lang="es-ES" dirty="0" smtClean="0"/>
              <a:t> e </a:t>
            </a:r>
            <a:r>
              <a:rPr lang="es-ES" dirty="0" err="1" smtClean="0"/>
              <a:t>arraste</a:t>
            </a:r>
            <a:r>
              <a:rPr lang="es-ES" dirty="0" smtClean="0"/>
              <a:t> o script no Inspector):</a:t>
            </a:r>
            <a:endParaRPr lang="es-ES" dirty="0"/>
          </a:p>
        </p:txBody>
      </p:sp>
      <p:sp>
        <p:nvSpPr>
          <p:cNvPr id="5" name="Título 1"/>
          <p:cNvSpPr txBox="1">
            <a:spLocks/>
          </p:cNvSpPr>
          <p:nvPr/>
        </p:nvSpPr>
        <p:spPr>
          <a:xfrm>
            <a:off x="485640" y="16560"/>
            <a:ext cx="9071640" cy="4863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lvl1pPr algn="ctr" rtl="0" hangingPunct="0">
              <a:tabLst/>
              <a:defRPr lang="es-ES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</a:defRPr>
            </a:lvl1pPr>
          </a:lstStyle>
          <a:p>
            <a:r>
              <a:rPr lang="pt-BR">
                <a:solidFill>
                  <a:sysClr val="windowText" lastClr="000000"/>
                </a:solidFill>
              </a:rPr>
              <a:t>Prefab TiroInimigo</a:t>
            </a:r>
            <a:endParaRPr lang="pt-BR" dirty="0">
              <a:solidFill>
                <a:sysClr val="windowText" lastClr="000000"/>
              </a:solidFill>
            </a:endParaRP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150233"/>
            <a:ext cx="10113482" cy="2839086"/>
          </a:xfrm>
          <a:prstGeom prst="rect">
            <a:avLst/>
          </a:prstGeom>
        </p:spPr>
      </p:pic>
      <p:sp>
        <p:nvSpPr>
          <p:cNvPr id="8" name="Espaço Reservado para Texto 1"/>
          <p:cNvSpPr txBox="1">
            <a:spLocks/>
          </p:cNvSpPr>
          <p:nvPr/>
        </p:nvSpPr>
        <p:spPr>
          <a:xfrm>
            <a:off x="297210" y="599608"/>
            <a:ext cx="9071640" cy="98495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marL="0" marR="0" indent="0" rtl="0" hangingPunct="0">
              <a:spcBef>
                <a:spcPts val="1417"/>
              </a:spcBef>
              <a:spcAft>
                <a:spcPts val="0"/>
              </a:spcAft>
              <a:tabLst/>
              <a:defRPr lang="es-ES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SzPct val="45000"/>
              <a:buFont typeface="StarSymbol"/>
              <a:buChar char="●"/>
            </a:pPr>
            <a:r>
              <a:rPr lang="pt-BR" dirty="0">
                <a:solidFill>
                  <a:sysClr val="windowText" lastClr="000000"/>
                </a:solidFill>
              </a:rPr>
              <a:t>Crie e codifique o script </a:t>
            </a:r>
            <a:r>
              <a:rPr lang="pt-BR" dirty="0" err="1">
                <a:solidFill>
                  <a:sysClr val="windowText" lastClr="000000"/>
                </a:solidFill>
              </a:rPr>
              <a:t>moverTiroInimigo</a:t>
            </a:r>
            <a:r>
              <a:rPr lang="pt-BR" dirty="0">
                <a:solidFill>
                  <a:sysClr val="windowText" lastClr="000000"/>
                </a:solidFill>
              </a:rPr>
              <a:t> (clique direito | </a:t>
            </a:r>
            <a:r>
              <a:rPr lang="pt-BR" dirty="0" err="1">
                <a:solidFill>
                  <a:sysClr val="windowText" lastClr="000000"/>
                </a:solidFill>
              </a:rPr>
              <a:t>Create</a:t>
            </a:r>
            <a:r>
              <a:rPr lang="pt-BR" dirty="0">
                <a:solidFill>
                  <a:sysClr val="windowText" lastClr="000000"/>
                </a:solidFill>
              </a:rPr>
              <a:t> | #C Script):</a:t>
            </a: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3704" y="1717280"/>
            <a:ext cx="5610295" cy="13002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 noGrp="1"/>
          </p:cNvSpPr>
          <p:nvPr>
            <p:ph type="title" idx="4294967295"/>
          </p:nvPr>
        </p:nvSpPr>
        <p:spPr>
          <a:xfrm>
            <a:off x="91800" y="62640"/>
            <a:ext cx="9952200" cy="662760"/>
          </a:xfrm>
        </p:spPr>
        <p:txBody>
          <a:bodyPr/>
          <a:lstStyle/>
          <a:p>
            <a:pPr lvl="0"/>
            <a:r>
              <a:rPr lang="es-ES" dirty="0"/>
              <a:t>Terminando o </a:t>
            </a:r>
            <a:r>
              <a:rPr lang="es-ES" dirty="0" err="1"/>
              <a:t>prefab</a:t>
            </a:r>
            <a:r>
              <a:rPr lang="es-ES" dirty="0"/>
              <a:t> </a:t>
            </a:r>
            <a:r>
              <a:rPr lang="es-ES" dirty="0" err="1"/>
              <a:t>nave_inimigo</a:t>
            </a:r>
            <a:endParaRPr lang="es-ES" dirty="0"/>
          </a:p>
        </p:txBody>
      </p:sp>
      <p:sp>
        <p:nvSpPr>
          <p:cNvPr id="3" name="Espaço Reservado para Texto 2"/>
          <p:cNvSpPr txBox="1">
            <a:spLocks noGrp="1"/>
          </p:cNvSpPr>
          <p:nvPr>
            <p:ph type="body" idx="4294967295"/>
          </p:nvPr>
        </p:nvSpPr>
        <p:spPr>
          <a:xfrm>
            <a:off x="182880" y="807840"/>
            <a:ext cx="9861119" cy="1649610"/>
          </a:xfrm>
        </p:spPr>
        <p:txBody>
          <a:bodyPr/>
          <a:lstStyle/>
          <a:p>
            <a:pPr lvl="0">
              <a:buSzPct val="45000"/>
              <a:buFont typeface="StarSymbol"/>
              <a:buChar char="●"/>
            </a:pPr>
            <a:r>
              <a:rPr lang="es-ES" dirty="0"/>
              <a:t>Clique no objeto </a:t>
            </a:r>
            <a:r>
              <a:rPr lang="es-ES" b="1" dirty="0" err="1"/>
              <a:t>nave_inimigo</a:t>
            </a:r>
            <a:r>
              <a:rPr lang="es-ES" dirty="0"/>
              <a:t> no painel </a:t>
            </a:r>
            <a:r>
              <a:rPr lang="es-ES" b="1" dirty="0" err="1"/>
              <a:t>Hierarchy</a:t>
            </a:r>
            <a:endParaRPr lang="es-ES" b="1" dirty="0"/>
          </a:p>
          <a:p>
            <a:pPr lvl="0">
              <a:buSzPct val="45000"/>
              <a:buFont typeface="StarSymbol"/>
              <a:buChar char="●"/>
            </a:pPr>
            <a:r>
              <a:rPr lang="es-ES" dirty="0" err="1"/>
              <a:t>Arraste</a:t>
            </a:r>
            <a:r>
              <a:rPr lang="es-ES" dirty="0"/>
              <a:t> o </a:t>
            </a:r>
            <a:r>
              <a:rPr lang="es-ES" b="1" dirty="0" err="1"/>
              <a:t>prefab</a:t>
            </a:r>
            <a:r>
              <a:rPr lang="es-ES" dirty="0"/>
              <a:t> </a:t>
            </a:r>
            <a:r>
              <a:rPr lang="es-ES" dirty="0" err="1"/>
              <a:t>tiroInimigo</a:t>
            </a:r>
            <a:r>
              <a:rPr lang="es-ES" dirty="0"/>
              <a:t> para o </a:t>
            </a:r>
            <a:r>
              <a:rPr lang="es-ES" dirty="0" err="1"/>
              <a:t>parâmetro</a:t>
            </a:r>
            <a:r>
              <a:rPr lang="es-ES" dirty="0"/>
              <a:t> </a:t>
            </a:r>
            <a:r>
              <a:rPr lang="es-ES" dirty="0" err="1"/>
              <a:t>prefabTiroInimigo</a:t>
            </a:r>
            <a:r>
              <a:rPr lang="es-ES" dirty="0"/>
              <a:t> no script </a:t>
            </a:r>
            <a:r>
              <a:rPr lang="es-ES" dirty="0" err="1"/>
              <a:t>moverInimigo</a:t>
            </a:r>
            <a:endParaRPr lang="es-ES" dirty="0"/>
          </a:p>
        </p:txBody>
      </p:sp>
      <p:sp>
        <p:nvSpPr>
          <p:cNvPr id="6" name="CaixaDeTexto 5"/>
          <p:cNvSpPr txBox="1"/>
          <p:nvPr/>
        </p:nvSpPr>
        <p:spPr>
          <a:xfrm>
            <a:off x="91800" y="2457451"/>
            <a:ext cx="3622950" cy="5293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SzPct val="45000"/>
              <a:buFont typeface="StarSymbol"/>
              <a:buChar char="●"/>
            </a:pPr>
            <a:r>
              <a:rPr lang="es-ES" sz="3200" dirty="0" err="1"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Arraste</a:t>
            </a:r>
            <a:r>
              <a:rPr lang="es-ES" sz="3200" dirty="0"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 </a:t>
            </a:r>
            <a:r>
              <a:rPr lang="es-ES" sz="3200" dirty="0" err="1"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nave_inimigo</a:t>
            </a:r>
            <a:r>
              <a:rPr lang="es-ES" sz="3200" dirty="0"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 da cena para a pasta </a:t>
            </a:r>
            <a:r>
              <a:rPr lang="es-ES" sz="3200" b="1" dirty="0" err="1"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prefabs</a:t>
            </a:r>
            <a:endParaRPr lang="es-ES" sz="3200" b="1" dirty="0">
              <a:latin typeface="Liberation Sans" panose="020B0604020202020204" pitchFamily="34" charset="0"/>
              <a:ea typeface="Liberation Sans" panose="020B0604020202020204" pitchFamily="34" charset="0"/>
              <a:cs typeface="Liberation Sans" panose="020B0604020202020204" pitchFamily="34" charset="0"/>
            </a:endParaRPr>
          </a:p>
          <a:p>
            <a:pPr lvl="0">
              <a:buSzPct val="45000"/>
              <a:buFont typeface="StarSymbol"/>
              <a:buChar char="●"/>
            </a:pPr>
            <a:r>
              <a:rPr lang="es-ES" sz="3200" dirty="0"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Mude </a:t>
            </a:r>
            <a:r>
              <a:rPr lang="es-ES" sz="3200" b="1" dirty="0" err="1"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tag</a:t>
            </a:r>
            <a:r>
              <a:rPr lang="es-ES" sz="3200" dirty="0"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 de </a:t>
            </a:r>
            <a:r>
              <a:rPr lang="es-ES" sz="3200" dirty="0" err="1"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nave_inimigo</a:t>
            </a:r>
            <a:r>
              <a:rPr lang="es-ES" sz="3200" dirty="0"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 para </a:t>
            </a:r>
            <a:r>
              <a:rPr lang="es-ES" sz="3200" dirty="0" err="1"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Inimigo</a:t>
            </a:r>
            <a:endParaRPr lang="es-ES" sz="3200" dirty="0">
              <a:latin typeface="Liberation Sans" panose="020B0604020202020204" pitchFamily="34" charset="0"/>
              <a:ea typeface="Liberation Sans" panose="020B0604020202020204" pitchFamily="34" charset="0"/>
              <a:cs typeface="Liberation Sans" panose="020B0604020202020204" pitchFamily="34" charset="0"/>
            </a:endParaRPr>
          </a:p>
          <a:p>
            <a:pPr lvl="0">
              <a:buSzPct val="45000"/>
              <a:buFont typeface="StarSymbol"/>
              <a:buChar char="●"/>
            </a:pPr>
            <a:r>
              <a:rPr lang="es-ES" sz="3200" dirty="0"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Apague da </a:t>
            </a:r>
            <a:r>
              <a:rPr lang="es-ES" sz="3200" b="1" dirty="0"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cena</a:t>
            </a:r>
            <a:r>
              <a:rPr lang="es-ES" sz="3200" dirty="0"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 a </a:t>
            </a:r>
            <a:r>
              <a:rPr lang="es-ES" sz="3200" dirty="0" err="1"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nave_inimigo</a:t>
            </a:r>
            <a:r>
              <a:rPr lang="es-ES" sz="3200" dirty="0"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 e </a:t>
            </a:r>
            <a:r>
              <a:rPr lang="es-ES" sz="3200" dirty="0" err="1"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tiroInimigo</a:t>
            </a:r>
            <a:r>
              <a:rPr lang="es-ES" sz="3200" dirty="0"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.</a:t>
            </a:r>
          </a:p>
          <a:p>
            <a:endParaRPr lang="pt-BR" dirty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8771" y="3384549"/>
            <a:ext cx="6531854" cy="379830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7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 noGrp="1"/>
          </p:cNvSpPr>
          <p:nvPr>
            <p:ph type="title" idx="4294967295"/>
          </p:nvPr>
        </p:nvSpPr>
        <p:spPr>
          <a:xfrm>
            <a:off x="485640" y="-1800"/>
            <a:ext cx="9071640" cy="708840"/>
          </a:xfrm>
        </p:spPr>
        <p:txBody>
          <a:bodyPr/>
          <a:lstStyle/>
          <a:p>
            <a:pPr lvl="0"/>
            <a:r>
              <a:rPr lang="es-ES" dirty="0"/>
              <a:t>Terminando </a:t>
            </a:r>
            <a:r>
              <a:rPr lang="es-ES" dirty="0" err="1"/>
              <a:t>moverAviao</a:t>
            </a:r>
            <a:endParaRPr lang="es-ES" dirty="0"/>
          </a:p>
        </p:txBody>
      </p:sp>
      <p:sp>
        <p:nvSpPr>
          <p:cNvPr id="3" name="Espaço Reservado para Texto 2"/>
          <p:cNvSpPr txBox="1">
            <a:spLocks noGrp="1"/>
          </p:cNvSpPr>
          <p:nvPr>
            <p:ph type="body" idx="4294967295"/>
          </p:nvPr>
        </p:nvSpPr>
        <p:spPr>
          <a:xfrm>
            <a:off x="137160" y="817200"/>
            <a:ext cx="9692640" cy="988740"/>
          </a:xfrm>
        </p:spPr>
        <p:txBody>
          <a:bodyPr/>
          <a:lstStyle/>
          <a:p>
            <a:pPr lvl="0">
              <a:buSzPct val="45000"/>
              <a:buFont typeface="StarSymbol"/>
              <a:buChar char="●"/>
            </a:pPr>
            <a:r>
              <a:rPr lang="es-ES" dirty="0"/>
              <a:t>Mude </a:t>
            </a:r>
            <a:r>
              <a:rPr lang="es-ES" dirty="0" err="1"/>
              <a:t>moverAviao</a:t>
            </a:r>
            <a:r>
              <a:rPr lang="es-ES" dirty="0"/>
              <a:t> para criar (</a:t>
            </a:r>
            <a:r>
              <a:rPr lang="es-ES" dirty="0" err="1"/>
              <a:t>spawn</a:t>
            </a:r>
            <a:r>
              <a:rPr lang="es-ES" dirty="0"/>
              <a:t>) os </a:t>
            </a:r>
            <a:r>
              <a:rPr lang="es-ES" dirty="0" err="1"/>
              <a:t>inimigos</a:t>
            </a:r>
            <a:r>
              <a:rPr lang="es-ES" dirty="0"/>
              <a:t> e usar o </a:t>
            </a:r>
            <a:r>
              <a:rPr lang="es-ES" dirty="0" err="1"/>
              <a:t>acelerômetro</a:t>
            </a:r>
            <a:r>
              <a:rPr lang="es-ES" dirty="0"/>
              <a:t> do celular para mover o </a:t>
            </a:r>
            <a:r>
              <a:rPr lang="es-ES" dirty="0" err="1"/>
              <a:t>avião</a:t>
            </a:r>
            <a:r>
              <a:rPr lang="es-ES" dirty="0"/>
              <a:t>.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843389"/>
            <a:ext cx="10080625" cy="571628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7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 noGrp="1"/>
          </p:cNvSpPr>
          <p:nvPr>
            <p:ph type="title" idx="4294967295"/>
          </p:nvPr>
        </p:nvSpPr>
        <p:spPr>
          <a:xfrm>
            <a:off x="485640" y="-10440"/>
            <a:ext cx="9071640" cy="625320"/>
          </a:xfrm>
        </p:spPr>
        <p:txBody>
          <a:bodyPr/>
          <a:lstStyle/>
          <a:p>
            <a:pPr lvl="0"/>
            <a:r>
              <a:rPr lang="es-ES" dirty="0"/>
              <a:t>Terminando </a:t>
            </a:r>
            <a:r>
              <a:rPr lang="es-ES" dirty="0" err="1"/>
              <a:t>moverAviao</a:t>
            </a:r>
            <a:endParaRPr lang="es-ES" dirty="0"/>
          </a:p>
        </p:txBody>
      </p:sp>
      <p:sp>
        <p:nvSpPr>
          <p:cNvPr id="3" name="Espaço Reservado para Texto 2"/>
          <p:cNvSpPr txBox="1">
            <a:spLocks noGrp="1"/>
          </p:cNvSpPr>
          <p:nvPr>
            <p:ph type="body" idx="4294967295"/>
          </p:nvPr>
        </p:nvSpPr>
        <p:spPr>
          <a:xfrm>
            <a:off x="146880" y="5886450"/>
            <a:ext cx="9740880" cy="1540710"/>
          </a:xfrm>
        </p:spPr>
        <p:txBody>
          <a:bodyPr/>
          <a:lstStyle/>
          <a:p>
            <a:pPr lvl="0">
              <a:buSzPct val="45000"/>
              <a:buFont typeface="StarSymbol"/>
              <a:buChar char="●"/>
            </a:pPr>
            <a:r>
              <a:rPr lang="es-ES" dirty="0" err="1"/>
              <a:t>Arraste</a:t>
            </a:r>
            <a:r>
              <a:rPr lang="es-ES" dirty="0"/>
              <a:t> o </a:t>
            </a:r>
            <a:r>
              <a:rPr lang="es-ES" dirty="0" err="1"/>
              <a:t>prefab</a:t>
            </a:r>
            <a:r>
              <a:rPr lang="es-ES" dirty="0"/>
              <a:t> </a:t>
            </a:r>
            <a:r>
              <a:rPr lang="es-ES" dirty="0" err="1"/>
              <a:t>nave_inimigo</a:t>
            </a:r>
            <a:r>
              <a:rPr lang="es-ES" dirty="0"/>
              <a:t> para o </a:t>
            </a:r>
            <a:r>
              <a:rPr lang="es-ES" dirty="0" err="1"/>
              <a:t>parâmetro</a:t>
            </a:r>
            <a:r>
              <a:rPr lang="es-ES" dirty="0"/>
              <a:t> </a:t>
            </a:r>
            <a:r>
              <a:rPr lang="es-ES" dirty="0" err="1"/>
              <a:t>prefabInimigo</a:t>
            </a:r>
            <a:r>
              <a:rPr lang="es-ES" dirty="0"/>
              <a:t> no script </a:t>
            </a:r>
            <a:r>
              <a:rPr lang="es-ES" dirty="0" err="1"/>
              <a:t>moverAviao</a:t>
            </a:r>
            <a:r>
              <a:rPr lang="es-ES" dirty="0"/>
              <a:t> do Inspector de nave_1.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4880"/>
            <a:ext cx="10052062" cy="50086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7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 noGrp="1"/>
          </p:cNvSpPr>
          <p:nvPr>
            <p:ph type="title" idx="4294967295"/>
          </p:nvPr>
        </p:nvSpPr>
        <p:spPr>
          <a:xfrm>
            <a:off x="513360" y="35280"/>
            <a:ext cx="9071640" cy="501930"/>
          </a:xfrm>
        </p:spPr>
        <p:txBody>
          <a:bodyPr/>
          <a:lstStyle/>
          <a:p>
            <a:pPr lvl="0"/>
            <a:r>
              <a:rPr lang="es-ES" dirty="0" err="1"/>
              <a:t>Som</a:t>
            </a:r>
            <a:r>
              <a:rPr lang="es-ES" dirty="0"/>
              <a:t> de </a:t>
            </a:r>
            <a:r>
              <a:rPr lang="es-ES" dirty="0" err="1"/>
              <a:t>Explosão</a:t>
            </a:r>
            <a:endParaRPr lang="es-ES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4150" y="1978025"/>
            <a:ext cx="6086475" cy="5581650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030" y="686117"/>
            <a:ext cx="4238625" cy="1143000"/>
          </a:xfrm>
          <a:prstGeom prst="rect">
            <a:avLst/>
          </a:prstGeom>
        </p:spPr>
      </p:pic>
      <p:sp>
        <p:nvSpPr>
          <p:cNvPr id="7" name="CaixaDeTexto 6"/>
          <p:cNvSpPr txBox="1"/>
          <p:nvPr/>
        </p:nvSpPr>
        <p:spPr>
          <a:xfrm>
            <a:off x="0" y="2343150"/>
            <a:ext cx="399415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>
              <a:buFont typeface="Arial" panose="020B0604020202020204" pitchFamily="34" charset="0"/>
              <a:buChar char="•"/>
            </a:pPr>
            <a:r>
              <a:rPr lang="pt-BR" sz="3200" dirty="0"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Importe o arquivo </a:t>
            </a:r>
            <a:r>
              <a:rPr lang="pt-BR" sz="3200" dirty="0" err="1"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Bomb_Exploding</a:t>
            </a:r>
            <a:r>
              <a:rPr lang="pt-BR" sz="3200" dirty="0"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 para a pasta </a:t>
            </a:r>
            <a:r>
              <a:rPr lang="pt-BR" sz="3200" dirty="0" err="1"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audioClips</a:t>
            </a:r>
            <a:endParaRPr lang="pt-BR" sz="3200" dirty="0">
              <a:latin typeface="Liberation Sans" panose="020B0604020202020204" pitchFamily="34" charset="0"/>
              <a:ea typeface="Liberation Sans" panose="020B0604020202020204" pitchFamily="34" charset="0"/>
              <a:cs typeface="Liberation Sans" panose="020B0604020202020204" pitchFamily="34" charset="0"/>
            </a:endParaRPr>
          </a:p>
          <a:p>
            <a:pPr marL="180975" indent="-180975">
              <a:buFont typeface="Arial" panose="020B0604020202020204" pitchFamily="34" charset="0"/>
              <a:buChar char="•"/>
            </a:pPr>
            <a:r>
              <a:rPr lang="pt-BR" sz="3200" dirty="0"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Na </a:t>
            </a:r>
            <a:r>
              <a:rPr lang="pt-BR" sz="3200" dirty="0" err="1"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Hierarchy</a:t>
            </a:r>
            <a:r>
              <a:rPr lang="pt-BR" sz="3200" dirty="0"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, selecione o item nave_1 e arraste o áudio para o parâmetro </a:t>
            </a:r>
            <a:r>
              <a:rPr lang="pt-BR" sz="3200" dirty="0" err="1"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SomDe</a:t>
            </a:r>
            <a:r>
              <a:rPr lang="pt-BR" sz="3200" dirty="0"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 </a:t>
            </a:r>
            <a:r>
              <a:rPr lang="pt-BR" sz="3200" dirty="0" err="1"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Explosao</a:t>
            </a:r>
            <a:r>
              <a:rPr lang="pt-BR" sz="3200" dirty="0"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180110" y="1039091"/>
            <a:ext cx="9767454" cy="63094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ts val="1200"/>
              </a:spcBef>
              <a:buSzPct val="45000"/>
              <a:buFont typeface="StarSymbol"/>
              <a:buChar char="●"/>
            </a:pPr>
            <a:r>
              <a:rPr lang="pt-BR" sz="3200" dirty="0"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Podemos usar elementos criados por outros em nossos games, pois é raro encontrarmos um programador com aptidão para design gráfico.</a:t>
            </a:r>
          </a:p>
          <a:p>
            <a:pPr lvl="0">
              <a:spcBef>
                <a:spcPts val="1200"/>
              </a:spcBef>
              <a:buSzPct val="45000"/>
              <a:buFont typeface="StarSymbol"/>
              <a:buChar char="●"/>
            </a:pPr>
            <a:r>
              <a:rPr lang="pt-BR" sz="3200" dirty="0"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 Podemos realizar o download de inúmeros elementos gráficos para nosso game, a partir da loja oficial do </a:t>
            </a:r>
            <a:r>
              <a:rPr lang="pt-BR" sz="3200" b="1" dirty="0" err="1"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Unity</a:t>
            </a:r>
            <a:r>
              <a:rPr lang="pt-BR" sz="3200" b="1" dirty="0"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 3D</a:t>
            </a:r>
            <a:r>
              <a:rPr lang="pt-BR" sz="3200" dirty="0"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 (</a:t>
            </a:r>
            <a:r>
              <a:rPr lang="pt-BR" sz="3200" i="1" dirty="0" err="1"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Asset</a:t>
            </a:r>
            <a:r>
              <a:rPr lang="pt-BR" sz="3200" i="1" dirty="0"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 </a:t>
            </a:r>
            <a:r>
              <a:rPr lang="pt-BR" sz="3200" i="1" dirty="0" err="1"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Store</a:t>
            </a:r>
            <a:r>
              <a:rPr lang="pt-BR" sz="3200" dirty="0"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 - </a:t>
            </a:r>
            <a:r>
              <a:rPr lang="pt-BR" sz="3200" dirty="0"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  <a:hlinkClick r:id="rId2"/>
              </a:rPr>
              <a:t>https://www.assetstore.unity3d.com/</a:t>
            </a:r>
            <a:r>
              <a:rPr lang="pt-BR" sz="3200" dirty="0"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). </a:t>
            </a:r>
          </a:p>
          <a:p>
            <a:pPr lvl="0">
              <a:spcBef>
                <a:spcPts val="1200"/>
              </a:spcBef>
              <a:buSzPct val="45000"/>
              <a:buFont typeface="StarSymbol"/>
              <a:buChar char="●"/>
            </a:pPr>
            <a:r>
              <a:rPr lang="pt-BR" sz="3200" dirty="0"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Essa loja possui vários elementos disponíveis, desde simples modelos até projetos completos. Existem vários elementos gratuitos, que podem ser utilizados em seus games. Porém, obviamente, o que há de melhor em termos gráficos são pagos.</a:t>
            </a:r>
            <a:endParaRPr lang="es-ES" sz="3200" dirty="0">
              <a:latin typeface="Liberation Sans" panose="020B0604020202020204" pitchFamily="34" charset="0"/>
              <a:ea typeface="Liberation Sans" panose="020B0604020202020204" pitchFamily="34" charset="0"/>
              <a:cs typeface="Liberation Sans" panose="020B0604020202020204" pitchFamily="34" charset="0"/>
            </a:endParaRPr>
          </a:p>
        </p:txBody>
      </p:sp>
      <p:sp>
        <p:nvSpPr>
          <p:cNvPr id="3" name="Título 1"/>
          <p:cNvSpPr txBox="1">
            <a:spLocks/>
          </p:cNvSpPr>
          <p:nvPr/>
        </p:nvSpPr>
        <p:spPr>
          <a:xfrm>
            <a:off x="528017" y="0"/>
            <a:ext cx="9071640" cy="67710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spAutoFit/>
          </a:bodyPr>
          <a:lstStyle>
            <a:lvl1pPr algn="ctr" rtl="0" hangingPunct="0">
              <a:tabLst/>
              <a:defRPr lang="es-ES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</a:defRPr>
            </a:lvl1pPr>
          </a:lstStyle>
          <a:p>
            <a:r>
              <a:rPr lang="pt-BR" dirty="0">
                <a:solidFill>
                  <a:sysClr val="windowText" lastClr="000000"/>
                </a:solidFill>
              </a:rPr>
              <a:t>Fluxo de Trabalho em Unity3D</a:t>
            </a:r>
          </a:p>
        </p:txBody>
      </p:sp>
    </p:spTree>
    <p:extLst>
      <p:ext uri="{BB962C8B-B14F-4D97-AF65-F5344CB8AC3E}">
        <p14:creationId xmlns:p14="http://schemas.microsoft.com/office/powerpoint/2010/main" val="218419511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7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/>
          <p:cNvSpPr txBox="1">
            <a:spLocks noGrp="1"/>
          </p:cNvSpPr>
          <p:nvPr>
            <p:ph type="body" idx="4294967295"/>
          </p:nvPr>
        </p:nvSpPr>
        <p:spPr>
          <a:xfrm>
            <a:off x="90719" y="788670"/>
            <a:ext cx="9989905" cy="880110"/>
          </a:xfrm>
        </p:spPr>
        <p:txBody>
          <a:bodyPr/>
          <a:lstStyle/>
          <a:p>
            <a:pPr lvl="0"/>
            <a:r>
              <a:rPr lang="es-ES" sz="2400" dirty="0" err="1"/>
              <a:t>Colisões</a:t>
            </a:r>
            <a:r>
              <a:rPr lang="es-ES" sz="2600" dirty="0"/>
              <a:t> </a:t>
            </a:r>
            <a:r>
              <a:rPr lang="es-ES" sz="2600" dirty="0" err="1"/>
              <a:t>são</a:t>
            </a:r>
            <a:r>
              <a:rPr lang="es-ES" sz="2600" dirty="0"/>
              <a:t> detectadas usando BoxCollider2D </a:t>
            </a:r>
            <a:r>
              <a:rPr lang="es-ES" sz="2600" dirty="0" err="1"/>
              <a:t>com</a:t>
            </a:r>
            <a:r>
              <a:rPr lang="es-ES" sz="2600" dirty="0"/>
              <a:t> </a:t>
            </a:r>
            <a:r>
              <a:rPr lang="es-ES" sz="2600" dirty="0" err="1"/>
              <a:t>isTrigger</a:t>
            </a:r>
            <a:r>
              <a:rPr lang="es-ES" sz="2600" dirty="0"/>
              <a:t> = true e o evento OnTriggerEnter2D, que recebe o </a:t>
            </a:r>
            <a:r>
              <a:rPr lang="es-ES" sz="2600" dirty="0" err="1"/>
              <a:t>outro</a:t>
            </a:r>
            <a:r>
              <a:rPr lang="es-ES" sz="2600" dirty="0"/>
              <a:t> objeto da </a:t>
            </a:r>
            <a:r>
              <a:rPr lang="es-ES" sz="2600" dirty="0" err="1"/>
              <a:t>colisão</a:t>
            </a:r>
            <a:r>
              <a:rPr lang="es-ES" sz="2600" dirty="0"/>
              <a:t>.</a:t>
            </a:r>
          </a:p>
        </p:txBody>
      </p:sp>
      <p:sp>
        <p:nvSpPr>
          <p:cNvPr id="3" name="Título 2"/>
          <p:cNvSpPr txBox="1">
            <a:spLocks noGrp="1"/>
          </p:cNvSpPr>
          <p:nvPr>
            <p:ph type="title" idx="4294967295"/>
          </p:nvPr>
        </p:nvSpPr>
        <p:spPr>
          <a:xfrm>
            <a:off x="90720" y="16560"/>
            <a:ext cx="9567360" cy="492840"/>
          </a:xfrm>
        </p:spPr>
        <p:txBody>
          <a:bodyPr/>
          <a:lstStyle/>
          <a:p>
            <a:pPr lvl="0"/>
            <a:r>
              <a:rPr lang="es-ES" dirty="0"/>
              <a:t>Terminando </a:t>
            </a:r>
            <a:r>
              <a:rPr lang="es-ES" dirty="0" err="1"/>
              <a:t>moverAviao</a:t>
            </a:r>
            <a:r>
              <a:rPr lang="es-ES" dirty="0"/>
              <a:t> - </a:t>
            </a:r>
            <a:r>
              <a:rPr lang="es-ES" dirty="0" err="1"/>
              <a:t>Colisões</a:t>
            </a:r>
            <a:endParaRPr lang="es-ES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15" y="1668780"/>
            <a:ext cx="9881364" cy="589657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/>
          <p:cNvSpPr txBox="1"/>
          <p:nvPr/>
        </p:nvSpPr>
        <p:spPr>
          <a:xfrm>
            <a:off x="1552074" y="6316578"/>
            <a:ext cx="693628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/>
              <a:t>chico@unicamp.br</a:t>
            </a:r>
          </a:p>
          <a:p>
            <a:pPr algn="ctr"/>
            <a:r>
              <a:rPr lang="pt-BR" sz="3200" dirty="0"/>
              <a:t>chico@cotuca.unicamp.br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3314" y="914400"/>
            <a:ext cx="6608898" cy="5402178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363034" y="206514"/>
            <a:ext cx="26693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dirty="0">
                <a:solidFill>
                  <a:srgbClr val="0070C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Obrigado!</a:t>
            </a:r>
          </a:p>
        </p:txBody>
      </p:sp>
    </p:spTree>
    <p:extLst>
      <p:ext uri="{BB962C8B-B14F-4D97-AF65-F5344CB8AC3E}">
        <p14:creationId xmlns:p14="http://schemas.microsoft.com/office/powerpoint/2010/main" val="501955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/>
          <p:cNvSpPr txBox="1">
            <a:spLocks noGrp="1"/>
          </p:cNvSpPr>
          <p:nvPr>
            <p:ph type="body" idx="4294967295"/>
          </p:nvPr>
        </p:nvSpPr>
        <p:spPr>
          <a:xfrm>
            <a:off x="180109" y="1131731"/>
            <a:ext cx="9900516" cy="4384440"/>
          </a:xfrm>
        </p:spPr>
        <p:txBody>
          <a:bodyPr/>
          <a:lstStyle/>
          <a:p>
            <a:pPr lvl="0">
              <a:buSzPct val="100000"/>
              <a:buAutoNum type="arabicPeriod" startAt="2"/>
            </a:pPr>
            <a:r>
              <a:rPr lang="es-ES" dirty="0"/>
              <a:t> </a:t>
            </a:r>
            <a:r>
              <a:rPr lang="es-ES" b="1" dirty="0" err="1"/>
              <a:t>Criação</a:t>
            </a:r>
            <a:r>
              <a:rPr lang="es-ES" b="1" dirty="0"/>
              <a:t> da cena</a:t>
            </a:r>
          </a:p>
          <a:p>
            <a:pPr marL="0" lvl="1" indent="0" hangingPunct="0">
              <a:spcBef>
                <a:spcPts val="1417"/>
              </a:spcBef>
              <a:buSzPct val="45000"/>
              <a:buFont typeface="StarSymbol"/>
              <a:buChar char="●"/>
            </a:pPr>
            <a:r>
              <a:rPr lang="es-ES" sz="3200" dirty="0"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</a:rPr>
              <a:t>Os </a:t>
            </a:r>
            <a:r>
              <a:rPr lang="es-ES" sz="3200" dirty="0" err="1"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</a:rPr>
              <a:t>jogos</a:t>
            </a:r>
            <a:r>
              <a:rPr lang="es-ES" sz="3200" dirty="0"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</a:rPr>
              <a:t> do </a:t>
            </a:r>
            <a:r>
              <a:rPr lang="es-ES" sz="3200" dirty="0" err="1"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</a:rPr>
              <a:t>Unity</a:t>
            </a:r>
            <a:r>
              <a:rPr lang="es-ES" sz="3200" dirty="0"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</a:rPr>
              <a:t> </a:t>
            </a:r>
            <a:r>
              <a:rPr lang="es-ES" sz="3200" dirty="0" err="1"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</a:rPr>
              <a:t>são</a:t>
            </a:r>
            <a:r>
              <a:rPr lang="es-ES" sz="3200" dirty="0"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</a:rPr>
              <a:t> </a:t>
            </a:r>
            <a:r>
              <a:rPr lang="es-ES" sz="3200" dirty="0" err="1"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</a:rPr>
              <a:t>baseados</a:t>
            </a:r>
            <a:r>
              <a:rPr lang="es-ES" sz="3200" dirty="0"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</a:rPr>
              <a:t> </a:t>
            </a:r>
            <a:r>
              <a:rPr lang="es-ES" sz="3200" dirty="0" err="1"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</a:rPr>
              <a:t>em</a:t>
            </a:r>
            <a:r>
              <a:rPr lang="es-ES" sz="3200" dirty="0"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</a:rPr>
              <a:t> cenas.</a:t>
            </a:r>
          </a:p>
          <a:p>
            <a:pPr marL="0" lvl="1" indent="0" hangingPunct="0">
              <a:spcBef>
                <a:spcPts val="1417"/>
              </a:spcBef>
              <a:buSzPct val="45000"/>
              <a:buFont typeface="StarSymbol"/>
              <a:buChar char="●"/>
            </a:pPr>
            <a:r>
              <a:rPr lang="es-ES" sz="3200" dirty="0" err="1"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</a:rPr>
              <a:t>Nas</a:t>
            </a:r>
            <a:r>
              <a:rPr lang="es-ES" sz="3200" dirty="0"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</a:rPr>
              <a:t> cenas se </a:t>
            </a:r>
            <a:r>
              <a:rPr lang="es-ES" sz="3200" dirty="0" err="1"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</a:rPr>
              <a:t>colocam</a:t>
            </a:r>
            <a:r>
              <a:rPr lang="es-ES" sz="3200" dirty="0"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</a:rPr>
              <a:t> os </a:t>
            </a:r>
            <a:r>
              <a:rPr lang="es-ES" sz="3200" dirty="0" err="1"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</a:rPr>
              <a:t>Game</a:t>
            </a:r>
            <a:r>
              <a:rPr lang="es-ES" sz="3200" dirty="0"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</a:rPr>
              <a:t> </a:t>
            </a:r>
            <a:r>
              <a:rPr lang="es-ES" sz="3200" dirty="0" err="1"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</a:rPr>
              <a:t>Objects</a:t>
            </a:r>
            <a:r>
              <a:rPr lang="es-ES" sz="3200" dirty="0"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</a:rPr>
              <a:t>, como os </a:t>
            </a:r>
            <a:r>
              <a:rPr lang="es-ES" sz="3200" dirty="0" err="1"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</a:rPr>
              <a:t>personagens</a:t>
            </a:r>
            <a:r>
              <a:rPr lang="es-ES" sz="3200" dirty="0"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</a:rPr>
              <a:t>, </a:t>
            </a:r>
            <a:r>
              <a:rPr lang="es-ES" sz="3200" dirty="0" err="1"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</a:rPr>
              <a:t>sprites</a:t>
            </a:r>
            <a:r>
              <a:rPr lang="es-ES" sz="3200" dirty="0"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</a:rPr>
              <a:t>, </a:t>
            </a:r>
            <a:r>
              <a:rPr lang="es-ES" sz="3200" dirty="0" err="1"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</a:rPr>
              <a:t>paisagens</a:t>
            </a:r>
            <a:r>
              <a:rPr lang="es-ES" sz="3200" dirty="0"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</a:rPr>
              <a:t>, </a:t>
            </a:r>
            <a:r>
              <a:rPr lang="es-ES" sz="3200" dirty="0" err="1"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</a:rPr>
              <a:t>instâncias</a:t>
            </a:r>
            <a:r>
              <a:rPr lang="es-ES" sz="3200" dirty="0"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</a:rPr>
              <a:t> dos </a:t>
            </a:r>
            <a:r>
              <a:rPr lang="es-ES" sz="3200" dirty="0" err="1"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</a:rPr>
              <a:t>prefabs</a:t>
            </a:r>
            <a:r>
              <a:rPr lang="es-ES" sz="3200" dirty="0"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</a:rPr>
              <a:t>.</a:t>
            </a:r>
          </a:p>
          <a:p>
            <a:pPr lvl="0">
              <a:buSzPct val="100000"/>
              <a:buAutoNum type="arabicPeriod" startAt="3"/>
            </a:pPr>
            <a:r>
              <a:rPr lang="es-ES" b="1" dirty="0"/>
              <a:t> </a:t>
            </a:r>
            <a:r>
              <a:rPr lang="es-ES" b="1" dirty="0" err="1"/>
              <a:t>Aplicação</a:t>
            </a:r>
            <a:r>
              <a:rPr lang="es-ES" b="1" dirty="0"/>
              <a:t> de Física se é </a:t>
            </a:r>
            <a:r>
              <a:rPr lang="es-ES" b="1" dirty="0" err="1"/>
              <a:t>necessário</a:t>
            </a:r>
            <a:r>
              <a:rPr lang="es-ES" b="1" dirty="0"/>
              <a:t> </a:t>
            </a:r>
            <a:r>
              <a:rPr lang="es-ES" b="1" dirty="0" err="1"/>
              <a:t>ou</a:t>
            </a:r>
            <a:r>
              <a:rPr lang="es-ES" b="1" dirty="0"/>
              <a:t> </a:t>
            </a:r>
            <a:r>
              <a:rPr lang="es-ES" b="1" dirty="0" err="1"/>
              <a:t>desejado</a:t>
            </a:r>
            <a:endParaRPr lang="es-ES" b="1" dirty="0"/>
          </a:p>
          <a:p>
            <a:pPr marL="0" lvl="1" indent="0" hangingPunct="0">
              <a:spcBef>
                <a:spcPts val="1417"/>
              </a:spcBef>
              <a:buSzPct val="45000"/>
              <a:buFont typeface="StarSymbol"/>
              <a:buChar char="●"/>
            </a:pPr>
            <a:r>
              <a:rPr lang="es-ES" sz="3200" dirty="0"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</a:rPr>
              <a:t>Box </a:t>
            </a:r>
            <a:r>
              <a:rPr lang="es-ES" sz="3200" dirty="0" err="1"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</a:rPr>
              <a:t>Collider</a:t>
            </a:r>
            <a:r>
              <a:rPr lang="es-ES" sz="3200" dirty="0"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</a:rPr>
              <a:t>, </a:t>
            </a:r>
            <a:r>
              <a:rPr lang="es-ES" sz="3200" dirty="0" err="1"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</a:rPr>
              <a:t>RigidBody</a:t>
            </a:r>
            <a:r>
              <a:rPr lang="es-ES" sz="3200" dirty="0"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</a:rPr>
              <a:t>, </a:t>
            </a:r>
            <a:r>
              <a:rPr lang="es-ES" sz="3200" dirty="0" err="1"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</a:rPr>
              <a:t>Gravity</a:t>
            </a:r>
            <a:r>
              <a:rPr lang="es-ES" sz="3200" dirty="0"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</a:rPr>
              <a:t>, </a:t>
            </a:r>
            <a:r>
              <a:rPr lang="es-ES" sz="3200" dirty="0" err="1"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</a:rPr>
              <a:t>Joints</a:t>
            </a:r>
            <a:endParaRPr lang="es-ES" sz="3200" dirty="0">
              <a:highlight>
                <a:scrgbClr r="0" g="0" b="0">
                  <a:alpha val="0"/>
                </a:scrgbClr>
              </a:highlight>
              <a:latin typeface="Liberation Sans" pitchFamily="18"/>
              <a:ea typeface="Microsoft YaHei" pitchFamily="2"/>
            </a:endParaRPr>
          </a:p>
          <a:p>
            <a:pPr lvl="0">
              <a:buSzPct val="100000"/>
              <a:buAutoNum type="arabicPeriod" startAt="4"/>
            </a:pPr>
            <a:r>
              <a:rPr lang="es-ES" dirty="0"/>
              <a:t> </a:t>
            </a:r>
            <a:r>
              <a:rPr lang="es-ES" b="1" dirty="0" err="1"/>
              <a:t>Associação</a:t>
            </a:r>
            <a:r>
              <a:rPr lang="es-ES" b="1" dirty="0"/>
              <a:t> de Eventos e </a:t>
            </a:r>
            <a:r>
              <a:rPr lang="es-ES" b="1" dirty="0" err="1"/>
              <a:t>Codificação</a:t>
            </a:r>
            <a:r>
              <a:rPr lang="es-ES" b="1" dirty="0"/>
              <a:t> de Scripts</a:t>
            </a:r>
          </a:p>
          <a:p>
            <a:pPr lvl="0">
              <a:buSzPct val="100000"/>
              <a:buAutoNum type="arabicPeriod" startAt="4"/>
            </a:pPr>
            <a:r>
              <a:rPr lang="es-ES" dirty="0"/>
              <a:t> </a:t>
            </a:r>
            <a:r>
              <a:rPr lang="es-ES" b="1" dirty="0" err="1"/>
              <a:t>Geração</a:t>
            </a:r>
            <a:r>
              <a:rPr lang="es-ES" b="1" dirty="0"/>
              <a:t> de </a:t>
            </a:r>
            <a:r>
              <a:rPr lang="es-ES" b="1" dirty="0" err="1"/>
              <a:t>executável</a:t>
            </a:r>
            <a:r>
              <a:rPr lang="es-ES" b="1" dirty="0"/>
              <a:t> </a:t>
            </a:r>
            <a:r>
              <a:rPr lang="es-ES" b="1" dirty="0" err="1"/>
              <a:t>nas</a:t>
            </a:r>
            <a:r>
              <a:rPr lang="es-ES" b="1" dirty="0"/>
              <a:t> plataformas </a:t>
            </a:r>
            <a:r>
              <a:rPr lang="es-ES" b="1" dirty="0" err="1"/>
              <a:t>desejadas</a:t>
            </a:r>
            <a:endParaRPr lang="es-ES" b="1" dirty="0"/>
          </a:p>
        </p:txBody>
      </p:sp>
      <p:sp>
        <p:nvSpPr>
          <p:cNvPr id="6" name="Título 1"/>
          <p:cNvSpPr txBox="1">
            <a:spLocks/>
          </p:cNvSpPr>
          <p:nvPr/>
        </p:nvSpPr>
        <p:spPr>
          <a:xfrm>
            <a:off x="545562" y="0"/>
            <a:ext cx="9071640" cy="67710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spAutoFit/>
          </a:bodyPr>
          <a:lstStyle>
            <a:lvl1pPr algn="ctr" rtl="0" hangingPunct="0">
              <a:tabLst/>
              <a:defRPr lang="es-ES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</a:defRPr>
            </a:lvl1pPr>
          </a:lstStyle>
          <a:p>
            <a:r>
              <a:rPr lang="pt-BR" dirty="0">
                <a:solidFill>
                  <a:sysClr val="windowText" lastClr="000000"/>
                </a:solidFill>
              </a:rPr>
              <a:t>Fluxo de Trabalho em Unity3D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Padrã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1962</TotalTime>
  <Words>3090</Words>
  <Application>Microsoft Office PowerPoint</Application>
  <PresentationFormat>Personalizar</PresentationFormat>
  <Paragraphs>368</Paragraphs>
  <Slides>81</Slides>
  <Notes>72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81</vt:i4>
      </vt:variant>
    </vt:vector>
  </HeadingPairs>
  <TitlesOfParts>
    <vt:vector size="82" baseType="lpstr">
      <vt:lpstr>Padrão</vt:lpstr>
      <vt:lpstr>Apresentação do PowerPoint</vt:lpstr>
      <vt:lpstr>Unity 3D</vt:lpstr>
      <vt:lpstr>Unity 3D</vt:lpstr>
      <vt:lpstr>Alguns jogos desenvolvidos com Unity</vt:lpstr>
      <vt:lpstr>Exemplos de jogos simples</vt:lpstr>
      <vt:lpstr>Fluxo de Trabalho em Unity3D</vt:lpstr>
      <vt:lpstr>Apresentação do PowerPoint</vt:lpstr>
      <vt:lpstr>Apresentação do PowerPoint</vt:lpstr>
      <vt:lpstr>Apresentação do PowerPoint</vt:lpstr>
      <vt:lpstr>Criar um projeto</vt:lpstr>
      <vt:lpstr>Criar um Projeto</vt:lpstr>
      <vt:lpstr>Janelas de Unity3D</vt:lpstr>
      <vt:lpstr>Unity 3D</vt:lpstr>
      <vt:lpstr>Apresentação do PowerPoint</vt:lpstr>
      <vt:lpstr>Apresentação do PowerPoint</vt:lpstr>
      <vt:lpstr>Apresentação do PowerPoint</vt:lpstr>
      <vt:lpstr>Console</vt:lpstr>
      <vt:lpstr>Criando pastas</vt:lpstr>
      <vt:lpstr>Primeira Cena</vt:lpstr>
      <vt:lpstr>Primeira Cena</vt:lpstr>
      <vt:lpstr>Primeira Cena</vt:lpstr>
      <vt:lpstr>Importação dos Sprites</vt:lpstr>
      <vt:lpstr>Importação dos Sprites</vt:lpstr>
      <vt:lpstr>Importação dos Sprites</vt:lpstr>
      <vt:lpstr>Corte de Sprite Sheets</vt:lpstr>
      <vt:lpstr>Corte de Sprite Sheets</vt:lpstr>
      <vt:lpstr>Corte de Sprite Sheets</vt:lpstr>
      <vt:lpstr>Corte de Sprite Sheets</vt:lpstr>
      <vt:lpstr>Colocar o Avião na Cena</vt:lpstr>
      <vt:lpstr>Mudando o lugar da Câmera</vt:lpstr>
      <vt:lpstr>Paisagem inicial</vt:lpstr>
      <vt:lpstr>Visualizando em 3D</vt:lpstr>
      <vt:lpstr>Movimento do Avião</vt:lpstr>
      <vt:lpstr>Movimento do Avião</vt:lpstr>
      <vt:lpstr>Movimento do Avião</vt:lpstr>
      <vt:lpstr>MonoDevelop</vt:lpstr>
      <vt:lpstr>Movimento do Avião</vt:lpstr>
      <vt:lpstr>Movimento do Avião</vt:lpstr>
      <vt:lpstr>Movimento do Avião</vt:lpstr>
      <vt:lpstr>Movimento do Avião</vt:lpstr>
      <vt:lpstr>Movimento do Avião</vt:lpstr>
      <vt:lpstr>Movimento do Avião</vt:lpstr>
      <vt:lpstr>Movimento do Avião</vt:lpstr>
      <vt:lpstr>Movimento do Avião</vt:lpstr>
      <vt:lpstr>A classe StaticGameController</vt:lpstr>
      <vt:lpstr>A classe StaticGameController</vt:lpstr>
      <vt:lpstr>A Classe StaticGameController</vt:lpstr>
      <vt:lpstr>A Classe StaticGameController</vt:lpstr>
      <vt:lpstr>A classe StaticGameController</vt:lpstr>
      <vt:lpstr>A classe StaticGameController</vt:lpstr>
      <vt:lpstr>A classe StaticGameController</vt:lpstr>
      <vt:lpstr>Apresentação do PowerPoint</vt:lpstr>
      <vt:lpstr>StaticGameController - método criarTiro</vt:lpstr>
      <vt:lpstr>StaticGameController - método moverTiros</vt:lpstr>
      <vt:lpstr>Apresentação do PowerPoint</vt:lpstr>
      <vt:lpstr>Alterações no método moverAviao</vt:lpstr>
      <vt:lpstr>Apresentação do PowerPoint</vt:lpstr>
      <vt:lpstr>Apresentação do PowerPoint</vt:lpstr>
      <vt:lpstr>Apresentação do PowerPoint</vt:lpstr>
      <vt:lpstr>Apresentação do PowerPoint</vt:lpstr>
      <vt:lpstr>Movimento do Avião em Jogo</vt:lpstr>
      <vt:lpstr>Criação e movimento dos Inimigos</vt:lpstr>
      <vt:lpstr>Script para mover o Inimigo</vt:lpstr>
      <vt:lpstr>Script moverInimigo</vt:lpstr>
      <vt:lpstr>Apresentação do PowerPoint</vt:lpstr>
      <vt:lpstr>Em StaticGameController</vt:lpstr>
      <vt:lpstr>Em StaticGameController</vt:lpstr>
      <vt:lpstr>Apresentação do PowerPoint</vt:lpstr>
      <vt:lpstr>Em moverAviao</vt:lpstr>
      <vt:lpstr>Em StaticGameController</vt:lpstr>
      <vt:lpstr>Apresentação do PowerPoint</vt:lpstr>
      <vt:lpstr>Em StaticGameController</vt:lpstr>
      <vt:lpstr>Terminando o Prefab do Inimigo</vt:lpstr>
      <vt:lpstr>Prefab TiroInimigo</vt:lpstr>
      <vt:lpstr>Apresentação do PowerPoint</vt:lpstr>
      <vt:lpstr>Terminando o prefab nave_inimigo</vt:lpstr>
      <vt:lpstr>Terminando moverAviao</vt:lpstr>
      <vt:lpstr>Terminando moverAviao</vt:lpstr>
      <vt:lpstr>Som de Explosão</vt:lpstr>
      <vt:lpstr>Terminando moverAviao - Colisões</vt:lpstr>
      <vt:lpstr>Apresentação do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Francisco Rodrigues</dc:creator>
  <cp:lastModifiedBy>Francisco da Fonseca Rodrigues</cp:lastModifiedBy>
  <cp:revision>222</cp:revision>
  <dcterms:created xsi:type="dcterms:W3CDTF">2015-10-06T20:33:23Z</dcterms:created>
  <dcterms:modified xsi:type="dcterms:W3CDTF">2017-11-13T11:02:05Z</dcterms:modified>
</cp:coreProperties>
</file>